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3.xml" ContentType="application/vnd.openxmlformats-officedocument.presentationml.tags+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84" r:id="rId2"/>
    <p:sldId id="282" r:id="rId3"/>
    <p:sldId id="283" r:id="rId4"/>
    <p:sldId id="303" r:id="rId5"/>
    <p:sldId id="304" r:id="rId6"/>
    <p:sldId id="285" r:id="rId7"/>
    <p:sldId id="264" r:id="rId8"/>
    <p:sldId id="311" r:id="rId9"/>
    <p:sldId id="313" r:id="rId10"/>
    <p:sldId id="265" r:id="rId11"/>
    <p:sldId id="314" r:id="rId12"/>
    <p:sldId id="286" r:id="rId13"/>
    <p:sldId id="320" r:id="rId14"/>
    <p:sldId id="323" r:id="rId15"/>
    <p:sldId id="322" r:id="rId16"/>
    <p:sldId id="300" r:id="rId17"/>
    <p:sldId id="325" r:id="rId18"/>
    <p:sldId id="316" r:id="rId19"/>
    <p:sldId id="318" r:id="rId20"/>
    <p:sldId id="287" r:id="rId21"/>
    <p:sldId id="294" r:id="rId22"/>
    <p:sldId id="324" r:id="rId23"/>
    <p:sldId id="295" r:id="rId24"/>
    <p:sldId id="296" r:id="rId25"/>
    <p:sldId id="327" r:id="rId26"/>
    <p:sldId id="308" r:id="rId27"/>
    <p:sldId id="310" r:id="rId28"/>
    <p:sldId id="28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唐 正举" initials="唐" lastIdx="1" clrIdx="0">
    <p:extLst>
      <p:ext uri="{19B8F6BF-5375-455C-9EA6-DF929625EA0E}">
        <p15:presenceInfo xmlns:p15="http://schemas.microsoft.com/office/powerpoint/2012/main" userId="9138e9019b643b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8" autoAdjust="0"/>
    <p:restoredTop sz="89593" autoAdjust="0"/>
  </p:normalViewPr>
  <p:slideViewPr>
    <p:cSldViewPr snapToGrid="0">
      <p:cViewPr varScale="1">
        <p:scale>
          <a:sx n="37" d="100"/>
          <a:sy n="37" d="100"/>
        </p:scale>
        <p:origin x="1200" y="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5" d="100"/>
          <a:sy n="75" d="100"/>
        </p:scale>
        <p:origin x="2648"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3F812E-13AE-4921-BDE8-30D26832419B}"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zh-CN" altLang="en-US"/>
        </a:p>
      </dgm:t>
    </dgm:pt>
    <dgm:pt modelId="{50DBC052-4C15-45C1-A7C0-A529FFB36EDF}">
      <dgm:prSet phldrT="[文本]"/>
      <dgm:spPr/>
      <dgm:t>
        <a:bodyPr/>
        <a:lstStyle/>
        <a:p>
          <a:r>
            <a:rPr lang="zh-CN" altLang="en-US" dirty="0"/>
            <a:t>代码</a:t>
          </a:r>
        </a:p>
      </dgm:t>
    </dgm:pt>
    <dgm:pt modelId="{0130D02D-1768-4A9A-A9DB-8909189B30B0}" type="parTrans" cxnId="{9A8F7395-A694-4BA6-AA6C-A4093471E984}">
      <dgm:prSet/>
      <dgm:spPr/>
      <dgm:t>
        <a:bodyPr/>
        <a:lstStyle/>
        <a:p>
          <a:endParaRPr lang="zh-CN" altLang="en-US"/>
        </a:p>
      </dgm:t>
    </dgm:pt>
    <dgm:pt modelId="{1FF43767-1F49-4DB7-8D65-67169C29C816}" type="sibTrans" cxnId="{9A8F7395-A694-4BA6-AA6C-A4093471E984}">
      <dgm:prSet/>
      <dgm:spPr/>
      <dgm:t>
        <a:bodyPr/>
        <a:lstStyle/>
        <a:p>
          <a:endParaRPr lang="zh-CN" altLang="en-US"/>
        </a:p>
      </dgm:t>
    </dgm:pt>
    <dgm:pt modelId="{A3DA1390-8C11-48EB-A13C-77A47A9018A1}">
      <dgm:prSet phldrT="[文本]"/>
      <dgm:spPr/>
      <dgm:t>
        <a:bodyPr/>
        <a:lstStyle/>
        <a:p>
          <a:r>
            <a:rPr lang="zh-CN" altLang="en-US" dirty="0"/>
            <a:t>实验</a:t>
          </a:r>
        </a:p>
      </dgm:t>
    </dgm:pt>
    <dgm:pt modelId="{B5014576-87D0-4B70-AF6C-7169B307B7AA}" type="parTrans" cxnId="{0AF371E1-30CF-442A-A51A-7F0286FE89A8}">
      <dgm:prSet/>
      <dgm:spPr/>
      <dgm:t>
        <a:bodyPr/>
        <a:lstStyle/>
        <a:p>
          <a:endParaRPr lang="zh-CN" altLang="en-US"/>
        </a:p>
      </dgm:t>
    </dgm:pt>
    <dgm:pt modelId="{9E221E2D-CFC5-4B48-B014-4CB4051C76AE}" type="sibTrans" cxnId="{0AF371E1-30CF-442A-A51A-7F0286FE89A8}">
      <dgm:prSet/>
      <dgm:spPr/>
      <dgm:t>
        <a:bodyPr/>
        <a:lstStyle/>
        <a:p>
          <a:endParaRPr lang="zh-CN" altLang="en-US"/>
        </a:p>
      </dgm:t>
    </dgm:pt>
    <dgm:pt modelId="{26639CC6-D0C0-4B59-9B51-891408BB29D9}" type="pres">
      <dgm:prSet presAssocID="{193F812E-13AE-4921-BDE8-30D26832419B}" presName="compositeShape" presStyleCnt="0">
        <dgm:presLayoutVars>
          <dgm:chMax val="2"/>
          <dgm:dir/>
          <dgm:resizeHandles val="exact"/>
        </dgm:presLayoutVars>
      </dgm:prSet>
      <dgm:spPr/>
    </dgm:pt>
    <dgm:pt modelId="{EDBCF0B6-0675-41AD-81CA-7E36E9DC5619}" type="pres">
      <dgm:prSet presAssocID="{193F812E-13AE-4921-BDE8-30D26832419B}" presName="ribbon" presStyleLbl="node1" presStyleIdx="0" presStyleCnt="1"/>
      <dgm:spPr/>
    </dgm:pt>
    <dgm:pt modelId="{FF9E0807-9103-4E16-A734-AEF50B3F80C3}" type="pres">
      <dgm:prSet presAssocID="{193F812E-13AE-4921-BDE8-30D26832419B}" presName="leftArrowText" presStyleLbl="node1" presStyleIdx="0" presStyleCnt="1">
        <dgm:presLayoutVars>
          <dgm:chMax val="0"/>
          <dgm:bulletEnabled val="1"/>
        </dgm:presLayoutVars>
      </dgm:prSet>
      <dgm:spPr/>
    </dgm:pt>
    <dgm:pt modelId="{35330F4C-7E8D-4BB1-834C-B88392FE8EA8}" type="pres">
      <dgm:prSet presAssocID="{193F812E-13AE-4921-BDE8-30D26832419B}" presName="rightArrowText" presStyleLbl="node1" presStyleIdx="0" presStyleCnt="1">
        <dgm:presLayoutVars>
          <dgm:chMax val="0"/>
          <dgm:bulletEnabled val="1"/>
        </dgm:presLayoutVars>
      </dgm:prSet>
      <dgm:spPr/>
    </dgm:pt>
  </dgm:ptLst>
  <dgm:cxnLst>
    <dgm:cxn modelId="{3F6EF130-BFA7-41A4-8EE8-7A3FE721F4C0}" type="presOf" srcId="{193F812E-13AE-4921-BDE8-30D26832419B}" destId="{26639CC6-D0C0-4B59-9B51-891408BB29D9}" srcOrd="0" destOrd="0" presId="urn:microsoft.com/office/officeart/2005/8/layout/arrow6"/>
    <dgm:cxn modelId="{E67B5766-76ED-4E33-B49A-D6E46303D067}" type="presOf" srcId="{A3DA1390-8C11-48EB-A13C-77A47A9018A1}" destId="{35330F4C-7E8D-4BB1-834C-B88392FE8EA8}" srcOrd="0" destOrd="0" presId="urn:microsoft.com/office/officeart/2005/8/layout/arrow6"/>
    <dgm:cxn modelId="{9A8F7395-A694-4BA6-AA6C-A4093471E984}" srcId="{193F812E-13AE-4921-BDE8-30D26832419B}" destId="{50DBC052-4C15-45C1-A7C0-A529FFB36EDF}" srcOrd="0" destOrd="0" parTransId="{0130D02D-1768-4A9A-A9DB-8909189B30B0}" sibTransId="{1FF43767-1F49-4DB7-8D65-67169C29C816}"/>
    <dgm:cxn modelId="{0AF371E1-30CF-442A-A51A-7F0286FE89A8}" srcId="{193F812E-13AE-4921-BDE8-30D26832419B}" destId="{A3DA1390-8C11-48EB-A13C-77A47A9018A1}" srcOrd="1" destOrd="0" parTransId="{B5014576-87D0-4B70-AF6C-7169B307B7AA}" sibTransId="{9E221E2D-CFC5-4B48-B014-4CB4051C76AE}"/>
    <dgm:cxn modelId="{C9CBE6E7-DDBD-44B3-85D7-783B608DA64C}" type="presOf" srcId="{50DBC052-4C15-45C1-A7C0-A529FFB36EDF}" destId="{FF9E0807-9103-4E16-A734-AEF50B3F80C3}" srcOrd="0" destOrd="0" presId="urn:microsoft.com/office/officeart/2005/8/layout/arrow6"/>
    <dgm:cxn modelId="{5DA27C68-E085-41C7-9B44-1F6C760C0847}" type="presParOf" srcId="{26639CC6-D0C0-4B59-9B51-891408BB29D9}" destId="{EDBCF0B6-0675-41AD-81CA-7E36E9DC5619}" srcOrd="0" destOrd="0" presId="urn:microsoft.com/office/officeart/2005/8/layout/arrow6"/>
    <dgm:cxn modelId="{955D3950-C377-4A79-BFD8-D239757D12F7}" type="presParOf" srcId="{26639CC6-D0C0-4B59-9B51-891408BB29D9}" destId="{FF9E0807-9103-4E16-A734-AEF50B3F80C3}" srcOrd="1" destOrd="0" presId="urn:microsoft.com/office/officeart/2005/8/layout/arrow6"/>
    <dgm:cxn modelId="{DBFA15F5-45B8-41FB-A401-C855EFA1FA77}" type="presParOf" srcId="{26639CC6-D0C0-4B59-9B51-891408BB29D9}" destId="{35330F4C-7E8D-4BB1-834C-B88392FE8EA8}" srcOrd="2" destOrd="0" presId="urn:microsoft.com/office/officeart/2005/8/layout/arrow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73D4C5-D683-4A86-9144-6BDF3D788F45}"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DCC35C45-5ADA-4B0B-8577-FB9AE1C55447}">
      <dgm:prSet phldrT="[文本]"/>
      <dgm:spPr/>
      <dgm:t>
        <a:bodyPr/>
        <a:lstStyle/>
        <a:p>
          <a:r>
            <a:rPr lang="en-US" altLang="zh-CN" dirty="0" err="1"/>
            <a:t>Patahub</a:t>
          </a:r>
          <a:endParaRPr lang="zh-CN" altLang="en-US" dirty="0"/>
        </a:p>
      </dgm:t>
    </dgm:pt>
    <dgm:pt modelId="{BB4AE251-E5F3-452E-BF8C-2EFF29D0445B}" type="parTrans" cxnId="{4F15FF8E-6E7E-4C81-AC30-D96D5D763BA7}">
      <dgm:prSet/>
      <dgm:spPr/>
      <dgm:t>
        <a:bodyPr/>
        <a:lstStyle/>
        <a:p>
          <a:endParaRPr lang="zh-CN" altLang="en-US"/>
        </a:p>
      </dgm:t>
    </dgm:pt>
    <dgm:pt modelId="{C0E9F615-2680-4B27-8A59-1BCEB8067C1E}" type="sibTrans" cxnId="{4F15FF8E-6E7E-4C81-AC30-D96D5D763BA7}">
      <dgm:prSet/>
      <dgm:spPr/>
      <dgm:t>
        <a:bodyPr/>
        <a:lstStyle/>
        <a:p>
          <a:endParaRPr lang="zh-CN" altLang="en-US"/>
        </a:p>
      </dgm:t>
    </dgm:pt>
    <dgm:pt modelId="{B209F574-D38E-41CF-BFAD-82AE576723F1}">
      <dgm:prSet phldrT="[文本]"/>
      <dgm:spPr/>
      <dgm:t>
        <a:bodyPr/>
        <a:lstStyle/>
        <a:p>
          <a:r>
            <a:rPr lang="en-US" altLang="zh-CN" dirty="0"/>
            <a:t>Paper</a:t>
          </a:r>
          <a:endParaRPr lang="zh-CN" altLang="en-US" dirty="0"/>
        </a:p>
      </dgm:t>
    </dgm:pt>
    <dgm:pt modelId="{19B84EC8-74E0-47D0-996A-54161CB9429C}" type="parTrans" cxnId="{388A2522-C770-4B6A-8C9D-DFA3BEAFECD5}">
      <dgm:prSet/>
      <dgm:spPr/>
      <dgm:t>
        <a:bodyPr/>
        <a:lstStyle/>
        <a:p>
          <a:endParaRPr lang="zh-CN" altLang="en-US"/>
        </a:p>
      </dgm:t>
    </dgm:pt>
    <dgm:pt modelId="{F0F60A21-7D91-4C78-9226-78FA55148CE2}" type="sibTrans" cxnId="{388A2522-C770-4B6A-8C9D-DFA3BEAFECD5}">
      <dgm:prSet/>
      <dgm:spPr/>
      <dgm:t>
        <a:bodyPr/>
        <a:lstStyle/>
        <a:p>
          <a:endParaRPr lang="zh-CN" altLang="en-US"/>
        </a:p>
      </dgm:t>
    </dgm:pt>
    <dgm:pt modelId="{1178C96B-A9CC-48E9-8388-93FD555088A9}">
      <dgm:prSet phldrT="[文本]"/>
      <dgm:spPr/>
      <dgm:t>
        <a:bodyPr/>
        <a:lstStyle/>
        <a:p>
          <a:r>
            <a:rPr lang="en-US" altLang="zh-CN" dirty="0"/>
            <a:t>Data</a:t>
          </a:r>
          <a:endParaRPr lang="zh-CN" altLang="en-US" dirty="0"/>
        </a:p>
      </dgm:t>
    </dgm:pt>
    <dgm:pt modelId="{05EFA55F-3E78-44C4-B9C9-C998F7E789C5}" type="parTrans" cxnId="{D3348066-31E0-4D47-BCA4-CAFC9042FA23}">
      <dgm:prSet/>
      <dgm:spPr/>
      <dgm:t>
        <a:bodyPr/>
        <a:lstStyle/>
        <a:p>
          <a:endParaRPr lang="zh-CN" altLang="en-US"/>
        </a:p>
      </dgm:t>
    </dgm:pt>
    <dgm:pt modelId="{E5D8886F-CD46-40DC-8FE5-973C413D8344}" type="sibTrans" cxnId="{D3348066-31E0-4D47-BCA4-CAFC9042FA23}">
      <dgm:prSet/>
      <dgm:spPr/>
      <dgm:t>
        <a:bodyPr/>
        <a:lstStyle/>
        <a:p>
          <a:endParaRPr lang="zh-CN" altLang="en-US"/>
        </a:p>
      </dgm:t>
    </dgm:pt>
    <dgm:pt modelId="{A83930F4-DEDC-4DB3-ADF9-1326AE24199E}">
      <dgm:prSet phldrT="[文本]"/>
      <dgm:spPr/>
      <dgm:t>
        <a:bodyPr/>
        <a:lstStyle/>
        <a:p>
          <a:r>
            <a:rPr lang="en-US" altLang="zh-CN" dirty="0"/>
            <a:t>Hub</a:t>
          </a:r>
          <a:endParaRPr lang="zh-CN" altLang="en-US" dirty="0"/>
        </a:p>
      </dgm:t>
    </dgm:pt>
    <dgm:pt modelId="{A6605EBD-EAF6-4AA7-9834-D543B9D4EDD8}" type="parTrans" cxnId="{3053CCB4-F4ED-42DF-9117-5D305ABBFF8D}">
      <dgm:prSet/>
      <dgm:spPr/>
      <dgm:t>
        <a:bodyPr/>
        <a:lstStyle/>
        <a:p>
          <a:endParaRPr lang="zh-CN" altLang="en-US"/>
        </a:p>
      </dgm:t>
    </dgm:pt>
    <dgm:pt modelId="{602425EB-568C-433E-9C72-BFD1CC163B80}" type="sibTrans" cxnId="{3053CCB4-F4ED-42DF-9117-5D305ABBFF8D}">
      <dgm:prSet/>
      <dgm:spPr/>
      <dgm:t>
        <a:bodyPr/>
        <a:lstStyle/>
        <a:p>
          <a:endParaRPr lang="zh-CN" altLang="en-US"/>
        </a:p>
      </dgm:t>
    </dgm:pt>
    <dgm:pt modelId="{769CF555-015B-4CC7-9CA2-F7BC71C7ADD4}" type="pres">
      <dgm:prSet presAssocID="{C273D4C5-D683-4A86-9144-6BDF3D788F45}" presName="cycle" presStyleCnt="0">
        <dgm:presLayoutVars>
          <dgm:chMax val="1"/>
          <dgm:dir/>
          <dgm:animLvl val="ctr"/>
          <dgm:resizeHandles val="exact"/>
        </dgm:presLayoutVars>
      </dgm:prSet>
      <dgm:spPr/>
    </dgm:pt>
    <dgm:pt modelId="{DFBD4194-43BB-4811-B1E8-BE7F8DE0A235}" type="pres">
      <dgm:prSet presAssocID="{DCC35C45-5ADA-4B0B-8577-FB9AE1C55447}" presName="centerShape" presStyleLbl="node0" presStyleIdx="0" presStyleCnt="1"/>
      <dgm:spPr/>
    </dgm:pt>
    <dgm:pt modelId="{E29B8FFC-494B-47E9-A06F-9DD06DF22546}" type="pres">
      <dgm:prSet presAssocID="{19B84EC8-74E0-47D0-996A-54161CB9429C}" presName="parTrans" presStyleLbl="bgSibTrans2D1" presStyleIdx="0" presStyleCnt="3"/>
      <dgm:spPr/>
    </dgm:pt>
    <dgm:pt modelId="{7D986899-3C01-4625-B35E-85DB8FBC175C}" type="pres">
      <dgm:prSet presAssocID="{B209F574-D38E-41CF-BFAD-82AE576723F1}" presName="node" presStyleLbl="node1" presStyleIdx="0" presStyleCnt="3">
        <dgm:presLayoutVars>
          <dgm:bulletEnabled val="1"/>
        </dgm:presLayoutVars>
      </dgm:prSet>
      <dgm:spPr/>
    </dgm:pt>
    <dgm:pt modelId="{4297470A-7997-4C94-9A96-F6D322947EC5}" type="pres">
      <dgm:prSet presAssocID="{05EFA55F-3E78-44C4-B9C9-C998F7E789C5}" presName="parTrans" presStyleLbl="bgSibTrans2D1" presStyleIdx="1" presStyleCnt="3"/>
      <dgm:spPr/>
    </dgm:pt>
    <dgm:pt modelId="{9D4E3E4E-30B5-4700-8C01-495D5CDE3C80}" type="pres">
      <dgm:prSet presAssocID="{1178C96B-A9CC-48E9-8388-93FD555088A9}" presName="node" presStyleLbl="node1" presStyleIdx="1" presStyleCnt="3">
        <dgm:presLayoutVars>
          <dgm:bulletEnabled val="1"/>
        </dgm:presLayoutVars>
      </dgm:prSet>
      <dgm:spPr/>
    </dgm:pt>
    <dgm:pt modelId="{3ECEA31F-2D25-4E13-B03B-9FAF6EF54A3A}" type="pres">
      <dgm:prSet presAssocID="{A6605EBD-EAF6-4AA7-9834-D543B9D4EDD8}" presName="parTrans" presStyleLbl="bgSibTrans2D1" presStyleIdx="2" presStyleCnt="3"/>
      <dgm:spPr/>
    </dgm:pt>
    <dgm:pt modelId="{5F33D18C-A372-4F04-9392-AC61A4C9B3F3}" type="pres">
      <dgm:prSet presAssocID="{A83930F4-DEDC-4DB3-ADF9-1326AE24199E}" presName="node" presStyleLbl="node1" presStyleIdx="2" presStyleCnt="3">
        <dgm:presLayoutVars>
          <dgm:bulletEnabled val="1"/>
        </dgm:presLayoutVars>
      </dgm:prSet>
      <dgm:spPr/>
    </dgm:pt>
  </dgm:ptLst>
  <dgm:cxnLst>
    <dgm:cxn modelId="{43D6E002-993F-49FB-8EBD-E7B89FB2C051}" type="presOf" srcId="{B209F574-D38E-41CF-BFAD-82AE576723F1}" destId="{7D986899-3C01-4625-B35E-85DB8FBC175C}" srcOrd="0" destOrd="0" presId="urn:microsoft.com/office/officeart/2005/8/layout/radial4"/>
    <dgm:cxn modelId="{C788A81E-44CD-4545-A6F7-84C41479D470}" type="presOf" srcId="{19B84EC8-74E0-47D0-996A-54161CB9429C}" destId="{E29B8FFC-494B-47E9-A06F-9DD06DF22546}" srcOrd="0" destOrd="0" presId="urn:microsoft.com/office/officeart/2005/8/layout/radial4"/>
    <dgm:cxn modelId="{388A2522-C770-4B6A-8C9D-DFA3BEAFECD5}" srcId="{DCC35C45-5ADA-4B0B-8577-FB9AE1C55447}" destId="{B209F574-D38E-41CF-BFAD-82AE576723F1}" srcOrd="0" destOrd="0" parTransId="{19B84EC8-74E0-47D0-996A-54161CB9429C}" sibTransId="{F0F60A21-7D91-4C78-9226-78FA55148CE2}"/>
    <dgm:cxn modelId="{D3348066-31E0-4D47-BCA4-CAFC9042FA23}" srcId="{DCC35C45-5ADA-4B0B-8577-FB9AE1C55447}" destId="{1178C96B-A9CC-48E9-8388-93FD555088A9}" srcOrd="1" destOrd="0" parTransId="{05EFA55F-3E78-44C4-B9C9-C998F7E789C5}" sibTransId="{E5D8886F-CD46-40DC-8FE5-973C413D8344}"/>
    <dgm:cxn modelId="{6EF67253-BA48-42BA-9BE2-741A46668F68}" type="presOf" srcId="{A83930F4-DEDC-4DB3-ADF9-1326AE24199E}" destId="{5F33D18C-A372-4F04-9392-AC61A4C9B3F3}" srcOrd="0" destOrd="0" presId="urn:microsoft.com/office/officeart/2005/8/layout/radial4"/>
    <dgm:cxn modelId="{4C834659-B178-433E-8307-D2CB9C0D68CB}" type="presOf" srcId="{1178C96B-A9CC-48E9-8388-93FD555088A9}" destId="{9D4E3E4E-30B5-4700-8C01-495D5CDE3C80}" srcOrd="0" destOrd="0" presId="urn:microsoft.com/office/officeart/2005/8/layout/radial4"/>
    <dgm:cxn modelId="{4F15FF8E-6E7E-4C81-AC30-D96D5D763BA7}" srcId="{C273D4C5-D683-4A86-9144-6BDF3D788F45}" destId="{DCC35C45-5ADA-4B0B-8577-FB9AE1C55447}" srcOrd="0" destOrd="0" parTransId="{BB4AE251-E5F3-452E-BF8C-2EFF29D0445B}" sibTransId="{C0E9F615-2680-4B27-8A59-1BCEB8067C1E}"/>
    <dgm:cxn modelId="{30AE1DA2-5275-4728-9FE4-D59040E6577E}" type="presOf" srcId="{05EFA55F-3E78-44C4-B9C9-C998F7E789C5}" destId="{4297470A-7997-4C94-9A96-F6D322947EC5}" srcOrd="0" destOrd="0" presId="urn:microsoft.com/office/officeart/2005/8/layout/radial4"/>
    <dgm:cxn modelId="{3053CCB4-F4ED-42DF-9117-5D305ABBFF8D}" srcId="{DCC35C45-5ADA-4B0B-8577-FB9AE1C55447}" destId="{A83930F4-DEDC-4DB3-ADF9-1326AE24199E}" srcOrd="2" destOrd="0" parTransId="{A6605EBD-EAF6-4AA7-9834-D543B9D4EDD8}" sibTransId="{602425EB-568C-433E-9C72-BFD1CC163B80}"/>
    <dgm:cxn modelId="{C7FDCBBA-5188-4F36-BC57-F128C578AB98}" type="presOf" srcId="{A6605EBD-EAF6-4AA7-9834-D543B9D4EDD8}" destId="{3ECEA31F-2D25-4E13-B03B-9FAF6EF54A3A}" srcOrd="0" destOrd="0" presId="urn:microsoft.com/office/officeart/2005/8/layout/radial4"/>
    <dgm:cxn modelId="{16E39CCA-8457-46D5-AB0C-0A14516DCF93}" type="presOf" srcId="{C273D4C5-D683-4A86-9144-6BDF3D788F45}" destId="{769CF555-015B-4CC7-9CA2-F7BC71C7ADD4}" srcOrd="0" destOrd="0" presId="urn:microsoft.com/office/officeart/2005/8/layout/radial4"/>
    <dgm:cxn modelId="{6E9E67EA-E82F-4CF2-AF04-7E8E428F15E9}" type="presOf" srcId="{DCC35C45-5ADA-4B0B-8577-FB9AE1C55447}" destId="{DFBD4194-43BB-4811-B1E8-BE7F8DE0A235}" srcOrd="0" destOrd="0" presId="urn:microsoft.com/office/officeart/2005/8/layout/radial4"/>
    <dgm:cxn modelId="{0E3342C3-0FA0-4E14-830F-9C9D4F979D61}" type="presParOf" srcId="{769CF555-015B-4CC7-9CA2-F7BC71C7ADD4}" destId="{DFBD4194-43BB-4811-B1E8-BE7F8DE0A235}" srcOrd="0" destOrd="0" presId="urn:microsoft.com/office/officeart/2005/8/layout/radial4"/>
    <dgm:cxn modelId="{10B01B2F-EC5C-41C3-B09D-052406CDF0E6}" type="presParOf" srcId="{769CF555-015B-4CC7-9CA2-F7BC71C7ADD4}" destId="{E29B8FFC-494B-47E9-A06F-9DD06DF22546}" srcOrd="1" destOrd="0" presId="urn:microsoft.com/office/officeart/2005/8/layout/radial4"/>
    <dgm:cxn modelId="{E847EF99-C048-4C7C-ADDA-59F8B6A9F869}" type="presParOf" srcId="{769CF555-015B-4CC7-9CA2-F7BC71C7ADD4}" destId="{7D986899-3C01-4625-B35E-85DB8FBC175C}" srcOrd="2" destOrd="0" presId="urn:microsoft.com/office/officeart/2005/8/layout/radial4"/>
    <dgm:cxn modelId="{DABA5718-211F-4475-9DF5-E17EAB3A5CB2}" type="presParOf" srcId="{769CF555-015B-4CC7-9CA2-F7BC71C7ADD4}" destId="{4297470A-7997-4C94-9A96-F6D322947EC5}" srcOrd="3" destOrd="0" presId="urn:microsoft.com/office/officeart/2005/8/layout/radial4"/>
    <dgm:cxn modelId="{8631D797-A346-4FA5-A19A-9AB4FC35AE39}" type="presParOf" srcId="{769CF555-015B-4CC7-9CA2-F7BC71C7ADD4}" destId="{9D4E3E4E-30B5-4700-8C01-495D5CDE3C80}" srcOrd="4" destOrd="0" presId="urn:microsoft.com/office/officeart/2005/8/layout/radial4"/>
    <dgm:cxn modelId="{B7797BDD-3959-49D6-9148-B0D8894F595D}" type="presParOf" srcId="{769CF555-015B-4CC7-9CA2-F7BC71C7ADD4}" destId="{3ECEA31F-2D25-4E13-B03B-9FAF6EF54A3A}" srcOrd="5" destOrd="0" presId="urn:microsoft.com/office/officeart/2005/8/layout/radial4"/>
    <dgm:cxn modelId="{6FACB021-53D3-47BF-A609-8D608A12F84D}" type="presParOf" srcId="{769CF555-015B-4CC7-9CA2-F7BC71C7ADD4}" destId="{5F33D18C-A372-4F04-9392-AC61A4C9B3F3}" srcOrd="6"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2B95BB-09C0-4657-8AEE-C86B7309E0B9}" type="doc">
      <dgm:prSet loTypeId="urn:microsoft.com/office/officeart/2005/8/layout/hProcess9" loCatId="process" qsTypeId="urn:microsoft.com/office/officeart/2005/8/quickstyle/simple1" qsCatId="simple" csTypeId="urn:microsoft.com/office/officeart/2005/8/colors/accent1_2" csCatId="accent1" phldr="1"/>
      <dgm:spPr/>
    </dgm:pt>
    <dgm:pt modelId="{23D0FECD-B8BD-44A8-AC37-BC14BB7E6D98}">
      <dgm:prSet phldrT="[文本]"/>
      <dgm:spPr/>
      <dgm:t>
        <a:bodyPr/>
        <a:lstStyle/>
        <a:p>
          <a:r>
            <a:rPr lang="zh-CN" altLang="en-US" dirty="0"/>
            <a:t>获取</a:t>
          </a:r>
          <a:r>
            <a:rPr lang="en-US" altLang="zh-CN" dirty="0"/>
            <a:t>/</a:t>
          </a:r>
          <a:r>
            <a:rPr lang="zh-CN" altLang="en-US" dirty="0"/>
            <a:t>编写实验代码</a:t>
          </a:r>
        </a:p>
      </dgm:t>
    </dgm:pt>
    <dgm:pt modelId="{B5EB8C99-84D8-44E6-85E1-A8CDA529E63A}" type="parTrans" cxnId="{BF252864-5AFF-412F-8C6A-8A410BEB5E56}">
      <dgm:prSet/>
      <dgm:spPr/>
      <dgm:t>
        <a:bodyPr/>
        <a:lstStyle/>
        <a:p>
          <a:endParaRPr lang="zh-CN" altLang="en-US"/>
        </a:p>
      </dgm:t>
    </dgm:pt>
    <dgm:pt modelId="{7A33C699-EF21-4B80-9FAC-770C82253DEC}" type="sibTrans" cxnId="{BF252864-5AFF-412F-8C6A-8A410BEB5E56}">
      <dgm:prSet/>
      <dgm:spPr/>
      <dgm:t>
        <a:bodyPr/>
        <a:lstStyle/>
        <a:p>
          <a:endParaRPr lang="zh-CN" altLang="en-US"/>
        </a:p>
      </dgm:t>
    </dgm:pt>
    <dgm:pt modelId="{9745371E-F38B-4B0D-9A99-7E7A7DBA8AC0}">
      <dgm:prSet phldrT="[文本]"/>
      <dgm:spPr/>
      <dgm:t>
        <a:bodyPr/>
        <a:lstStyle/>
        <a:p>
          <a:r>
            <a:rPr lang="zh-CN" altLang="en-US" dirty="0"/>
            <a:t>配置实验环境</a:t>
          </a:r>
        </a:p>
      </dgm:t>
    </dgm:pt>
    <dgm:pt modelId="{D63AB5D2-E892-43DF-9FF6-F1FEAAD131CB}" type="parTrans" cxnId="{736EEBC2-FD51-4619-B417-FB01CBCC4D5C}">
      <dgm:prSet/>
      <dgm:spPr/>
      <dgm:t>
        <a:bodyPr/>
        <a:lstStyle/>
        <a:p>
          <a:endParaRPr lang="zh-CN" altLang="en-US"/>
        </a:p>
      </dgm:t>
    </dgm:pt>
    <dgm:pt modelId="{6D430A60-DE43-41C3-8150-1CEACC37DA98}" type="sibTrans" cxnId="{736EEBC2-FD51-4619-B417-FB01CBCC4D5C}">
      <dgm:prSet/>
      <dgm:spPr/>
      <dgm:t>
        <a:bodyPr/>
        <a:lstStyle/>
        <a:p>
          <a:endParaRPr lang="zh-CN" altLang="en-US"/>
        </a:p>
      </dgm:t>
    </dgm:pt>
    <dgm:pt modelId="{8D6B98FC-8240-4BF2-9D4D-36E27DCC747E}">
      <dgm:prSet phldrT="[文本]"/>
      <dgm:spPr/>
      <dgm:t>
        <a:bodyPr/>
        <a:lstStyle/>
        <a:p>
          <a:r>
            <a:rPr lang="zh-CN" altLang="en-US" dirty="0"/>
            <a:t>获取实验数据</a:t>
          </a:r>
        </a:p>
      </dgm:t>
    </dgm:pt>
    <dgm:pt modelId="{B7B72E2B-0731-4A72-B566-B001D524C68B}" type="parTrans" cxnId="{EC0266EE-23C7-4F5D-A02B-D554DE6E0380}">
      <dgm:prSet/>
      <dgm:spPr/>
      <dgm:t>
        <a:bodyPr/>
        <a:lstStyle/>
        <a:p>
          <a:endParaRPr lang="zh-CN" altLang="en-US"/>
        </a:p>
      </dgm:t>
    </dgm:pt>
    <dgm:pt modelId="{E8AFA256-ACFA-4BD1-A41F-0DF12B1E4C85}" type="sibTrans" cxnId="{EC0266EE-23C7-4F5D-A02B-D554DE6E0380}">
      <dgm:prSet/>
      <dgm:spPr/>
      <dgm:t>
        <a:bodyPr/>
        <a:lstStyle/>
        <a:p>
          <a:endParaRPr lang="zh-CN" altLang="en-US"/>
        </a:p>
      </dgm:t>
    </dgm:pt>
    <dgm:pt modelId="{F0A034C2-F9DC-4BDB-AE3D-9FB23012DF8A}">
      <dgm:prSet phldrT="[文本]"/>
      <dgm:spPr/>
      <dgm:t>
        <a:bodyPr/>
        <a:lstStyle/>
        <a:p>
          <a:r>
            <a:rPr lang="zh-CN" altLang="en-US" dirty="0"/>
            <a:t>运行得到实验结果</a:t>
          </a:r>
        </a:p>
      </dgm:t>
    </dgm:pt>
    <dgm:pt modelId="{5F075EC8-811F-43A7-9D2E-A9A67603357B}" type="parTrans" cxnId="{088FA34C-DBED-4FA5-B6E1-3787D1C10EA3}">
      <dgm:prSet/>
      <dgm:spPr/>
      <dgm:t>
        <a:bodyPr/>
        <a:lstStyle/>
        <a:p>
          <a:endParaRPr lang="zh-CN" altLang="en-US"/>
        </a:p>
      </dgm:t>
    </dgm:pt>
    <dgm:pt modelId="{DC96138D-3FD9-43A9-9937-69F61185DF06}" type="sibTrans" cxnId="{088FA34C-DBED-4FA5-B6E1-3787D1C10EA3}">
      <dgm:prSet/>
      <dgm:spPr/>
      <dgm:t>
        <a:bodyPr/>
        <a:lstStyle/>
        <a:p>
          <a:endParaRPr lang="zh-CN" altLang="en-US"/>
        </a:p>
      </dgm:t>
    </dgm:pt>
    <dgm:pt modelId="{FED5BD92-372E-4833-8226-DD8A2EF5E4C6}">
      <dgm:prSet phldrT="[文本]"/>
      <dgm:spPr/>
      <dgm:t>
        <a:bodyPr/>
        <a:lstStyle/>
        <a:p>
          <a:r>
            <a:rPr lang="zh-CN" altLang="en-US" dirty="0"/>
            <a:t>与论文给出的结果进行比对</a:t>
          </a:r>
        </a:p>
      </dgm:t>
    </dgm:pt>
    <dgm:pt modelId="{CABCAEC2-1FD3-4E9F-80C7-09E9F884A1E0}" type="parTrans" cxnId="{7532E011-B741-4FC2-9883-D11FA138E48F}">
      <dgm:prSet/>
      <dgm:spPr/>
      <dgm:t>
        <a:bodyPr/>
        <a:lstStyle/>
        <a:p>
          <a:endParaRPr lang="zh-CN" altLang="en-US"/>
        </a:p>
      </dgm:t>
    </dgm:pt>
    <dgm:pt modelId="{86F36B58-70FD-428C-907F-83A5E8436FA9}" type="sibTrans" cxnId="{7532E011-B741-4FC2-9883-D11FA138E48F}">
      <dgm:prSet/>
      <dgm:spPr/>
      <dgm:t>
        <a:bodyPr/>
        <a:lstStyle/>
        <a:p>
          <a:endParaRPr lang="zh-CN" altLang="en-US"/>
        </a:p>
      </dgm:t>
    </dgm:pt>
    <dgm:pt modelId="{9C324875-1A9C-476C-B285-B08EE3D081AB}" type="pres">
      <dgm:prSet presAssocID="{822B95BB-09C0-4657-8AEE-C86B7309E0B9}" presName="CompostProcess" presStyleCnt="0">
        <dgm:presLayoutVars>
          <dgm:dir/>
          <dgm:resizeHandles val="exact"/>
        </dgm:presLayoutVars>
      </dgm:prSet>
      <dgm:spPr/>
    </dgm:pt>
    <dgm:pt modelId="{36FEA7E8-482C-4336-992E-538759F402B7}" type="pres">
      <dgm:prSet presAssocID="{822B95BB-09C0-4657-8AEE-C86B7309E0B9}" presName="arrow" presStyleLbl="bgShp" presStyleIdx="0" presStyleCnt="1"/>
      <dgm:spPr/>
    </dgm:pt>
    <dgm:pt modelId="{45F0A9A8-ABAA-470C-8C8F-C233BF62ED60}" type="pres">
      <dgm:prSet presAssocID="{822B95BB-09C0-4657-8AEE-C86B7309E0B9}" presName="linearProcess" presStyleCnt="0"/>
      <dgm:spPr/>
    </dgm:pt>
    <dgm:pt modelId="{EC99A785-1AE1-450B-B492-5B79080E14EA}" type="pres">
      <dgm:prSet presAssocID="{23D0FECD-B8BD-44A8-AC37-BC14BB7E6D98}" presName="textNode" presStyleLbl="node1" presStyleIdx="0" presStyleCnt="5">
        <dgm:presLayoutVars>
          <dgm:bulletEnabled val="1"/>
        </dgm:presLayoutVars>
      </dgm:prSet>
      <dgm:spPr/>
    </dgm:pt>
    <dgm:pt modelId="{55F166B5-EBD0-454B-B02E-EBF1685C0789}" type="pres">
      <dgm:prSet presAssocID="{7A33C699-EF21-4B80-9FAC-770C82253DEC}" presName="sibTrans" presStyleCnt="0"/>
      <dgm:spPr/>
    </dgm:pt>
    <dgm:pt modelId="{630F394C-A386-4A5F-8877-70D58D9E3F53}" type="pres">
      <dgm:prSet presAssocID="{9745371E-F38B-4B0D-9A99-7E7A7DBA8AC0}" presName="textNode" presStyleLbl="node1" presStyleIdx="1" presStyleCnt="5">
        <dgm:presLayoutVars>
          <dgm:bulletEnabled val="1"/>
        </dgm:presLayoutVars>
      </dgm:prSet>
      <dgm:spPr/>
    </dgm:pt>
    <dgm:pt modelId="{80A0F207-C90E-4177-9269-9679C50AFF71}" type="pres">
      <dgm:prSet presAssocID="{6D430A60-DE43-41C3-8150-1CEACC37DA98}" presName="sibTrans" presStyleCnt="0"/>
      <dgm:spPr/>
    </dgm:pt>
    <dgm:pt modelId="{245B9271-BE31-4793-BE22-743265E6E651}" type="pres">
      <dgm:prSet presAssocID="{8D6B98FC-8240-4BF2-9D4D-36E27DCC747E}" presName="textNode" presStyleLbl="node1" presStyleIdx="2" presStyleCnt="5">
        <dgm:presLayoutVars>
          <dgm:bulletEnabled val="1"/>
        </dgm:presLayoutVars>
      </dgm:prSet>
      <dgm:spPr/>
    </dgm:pt>
    <dgm:pt modelId="{8D82BA4B-E815-4837-89D4-DD81ED436167}" type="pres">
      <dgm:prSet presAssocID="{E8AFA256-ACFA-4BD1-A41F-0DF12B1E4C85}" presName="sibTrans" presStyleCnt="0"/>
      <dgm:spPr/>
    </dgm:pt>
    <dgm:pt modelId="{C74FD197-CFC1-446C-A1BF-5B3E7F58BCA1}" type="pres">
      <dgm:prSet presAssocID="{F0A034C2-F9DC-4BDB-AE3D-9FB23012DF8A}" presName="textNode" presStyleLbl="node1" presStyleIdx="3" presStyleCnt="5">
        <dgm:presLayoutVars>
          <dgm:bulletEnabled val="1"/>
        </dgm:presLayoutVars>
      </dgm:prSet>
      <dgm:spPr/>
    </dgm:pt>
    <dgm:pt modelId="{5581D73B-AD0A-4869-8BCB-BEB636C1ED15}" type="pres">
      <dgm:prSet presAssocID="{DC96138D-3FD9-43A9-9937-69F61185DF06}" presName="sibTrans" presStyleCnt="0"/>
      <dgm:spPr/>
    </dgm:pt>
    <dgm:pt modelId="{47783369-EF45-47B9-B00C-753371525246}" type="pres">
      <dgm:prSet presAssocID="{FED5BD92-372E-4833-8226-DD8A2EF5E4C6}" presName="textNode" presStyleLbl="node1" presStyleIdx="4" presStyleCnt="5">
        <dgm:presLayoutVars>
          <dgm:bulletEnabled val="1"/>
        </dgm:presLayoutVars>
      </dgm:prSet>
      <dgm:spPr/>
    </dgm:pt>
  </dgm:ptLst>
  <dgm:cxnLst>
    <dgm:cxn modelId="{7532E011-B741-4FC2-9883-D11FA138E48F}" srcId="{822B95BB-09C0-4657-8AEE-C86B7309E0B9}" destId="{FED5BD92-372E-4833-8226-DD8A2EF5E4C6}" srcOrd="4" destOrd="0" parTransId="{CABCAEC2-1FD3-4E9F-80C7-09E9F884A1E0}" sibTransId="{86F36B58-70FD-428C-907F-83A5E8436FA9}"/>
    <dgm:cxn modelId="{CCA7F15B-7ECD-4CEE-8E78-80291B1FF7D3}" type="presOf" srcId="{8D6B98FC-8240-4BF2-9D4D-36E27DCC747E}" destId="{245B9271-BE31-4793-BE22-743265E6E651}" srcOrd="0" destOrd="0" presId="urn:microsoft.com/office/officeart/2005/8/layout/hProcess9"/>
    <dgm:cxn modelId="{BF252864-5AFF-412F-8C6A-8A410BEB5E56}" srcId="{822B95BB-09C0-4657-8AEE-C86B7309E0B9}" destId="{23D0FECD-B8BD-44A8-AC37-BC14BB7E6D98}" srcOrd="0" destOrd="0" parTransId="{B5EB8C99-84D8-44E6-85E1-A8CDA529E63A}" sibTransId="{7A33C699-EF21-4B80-9FAC-770C82253DEC}"/>
    <dgm:cxn modelId="{088FA34C-DBED-4FA5-B6E1-3787D1C10EA3}" srcId="{822B95BB-09C0-4657-8AEE-C86B7309E0B9}" destId="{F0A034C2-F9DC-4BDB-AE3D-9FB23012DF8A}" srcOrd="3" destOrd="0" parTransId="{5F075EC8-811F-43A7-9D2E-A9A67603357B}" sibTransId="{DC96138D-3FD9-43A9-9937-69F61185DF06}"/>
    <dgm:cxn modelId="{E69B2553-8542-46E6-9517-21AF551487D2}" type="presOf" srcId="{23D0FECD-B8BD-44A8-AC37-BC14BB7E6D98}" destId="{EC99A785-1AE1-450B-B492-5B79080E14EA}" srcOrd="0" destOrd="0" presId="urn:microsoft.com/office/officeart/2005/8/layout/hProcess9"/>
    <dgm:cxn modelId="{330BE173-0FDA-4B79-B103-2CECA2E8E689}" type="presOf" srcId="{FED5BD92-372E-4833-8226-DD8A2EF5E4C6}" destId="{47783369-EF45-47B9-B00C-753371525246}" srcOrd="0" destOrd="0" presId="urn:microsoft.com/office/officeart/2005/8/layout/hProcess9"/>
    <dgm:cxn modelId="{B692AD86-1A4D-4AE2-AC34-3A9A61318224}" type="presOf" srcId="{822B95BB-09C0-4657-8AEE-C86B7309E0B9}" destId="{9C324875-1A9C-476C-B285-B08EE3D081AB}" srcOrd="0" destOrd="0" presId="urn:microsoft.com/office/officeart/2005/8/layout/hProcess9"/>
    <dgm:cxn modelId="{59E21397-66C2-4D29-A8D4-471810DEDBEA}" type="presOf" srcId="{9745371E-F38B-4B0D-9A99-7E7A7DBA8AC0}" destId="{630F394C-A386-4A5F-8877-70D58D9E3F53}" srcOrd="0" destOrd="0" presId="urn:microsoft.com/office/officeart/2005/8/layout/hProcess9"/>
    <dgm:cxn modelId="{736EEBC2-FD51-4619-B417-FB01CBCC4D5C}" srcId="{822B95BB-09C0-4657-8AEE-C86B7309E0B9}" destId="{9745371E-F38B-4B0D-9A99-7E7A7DBA8AC0}" srcOrd="1" destOrd="0" parTransId="{D63AB5D2-E892-43DF-9FF6-F1FEAAD131CB}" sibTransId="{6D430A60-DE43-41C3-8150-1CEACC37DA98}"/>
    <dgm:cxn modelId="{B68E41E4-82A2-4233-8106-A750F8EE376F}" type="presOf" srcId="{F0A034C2-F9DC-4BDB-AE3D-9FB23012DF8A}" destId="{C74FD197-CFC1-446C-A1BF-5B3E7F58BCA1}" srcOrd="0" destOrd="0" presId="urn:microsoft.com/office/officeart/2005/8/layout/hProcess9"/>
    <dgm:cxn modelId="{EC0266EE-23C7-4F5D-A02B-D554DE6E0380}" srcId="{822B95BB-09C0-4657-8AEE-C86B7309E0B9}" destId="{8D6B98FC-8240-4BF2-9D4D-36E27DCC747E}" srcOrd="2" destOrd="0" parTransId="{B7B72E2B-0731-4A72-B566-B001D524C68B}" sibTransId="{E8AFA256-ACFA-4BD1-A41F-0DF12B1E4C85}"/>
    <dgm:cxn modelId="{28CDC4A7-73FD-4071-8C91-AC8E23DCFC17}" type="presParOf" srcId="{9C324875-1A9C-476C-B285-B08EE3D081AB}" destId="{36FEA7E8-482C-4336-992E-538759F402B7}" srcOrd="0" destOrd="0" presId="urn:microsoft.com/office/officeart/2005/8/layout/hProcess9"/>
    <dgm:cxn modelId="{7578C9A6-FF04-42E0-8347-4998B3D2F46E}" type="presParOf" srcId="{9C324875-1A9C-476C-B285-B08EE3D081AB}" destId="{45F0A9A8-ABAA-470C-8C8F-C233BF62ED60}" srcOrd="1" destOrd="0" presId="urn:microsoft.com/office/officeart/2005/8/layout/hProcess9"/>
    <dgm:cxn modelId="{E0E1BDAC-B4DF-4C23-AEA9-AA0D927F0591}" type="presParOf" srcId="{45F0A9A8-ABAA-470C-8C8F-C233BF62ED60}" destId="{EC99A785-1AE1-450B-B492-5B79080E14EA}" srcOrd="0" destOrd="0" presId="urn:microsoft.com/office/officeart/2005/8/layout/hProcess9"/>
    <dgm:cxn modelId="{CC254A19-226C-48EB-858B-D43EF4342D79}" type="presParOf" srcId="{45F0A9A8-ABAA-470C-8C8F-C233BF62ED60}" destId="{55F166B5-EBD0-454B-B02E-EBF1685C0789}" srcOrd="1" destOrd="0" presId="urn:microsoft.com/office/officeart/2005/8/layout/hProcess9"/>
    <dgm:cxn modelId="{70F7D951-4AD8-432B-B9CB-8AC2D5DDBB53}" type="presParOf" srcId="{45F0A9A8-ABAA-470C-8C8F-C233BF62ED60}" destId="{630F394C-A386-4A5F-8877-70D58D9E3F53}" srcOrd="2" destOrd="0" presId="urn:microsoft.com/office/officeart/2005/8/layout/hProcess9"/>
    <dgm:cxn modelId="{0F25D521-2E0E-456E-A6AC-3AB938A0C3B3}" type="presParOf" srcId="{45F0A9A8-ABAA-470C-8C8F-C233BF62ED60}" destId="{80A0F207-C90E-4177-9269-9679C50AFF71}" srcOrd="3" destOrd="0" presId="urn:microsoft.com/office/officeart/2005/8/layout/hProcess9"/>
    <dgm:cxn modelId="{C71006FB-124D-4F81-A9DB-9C6D153EF210}" type="presParOf" srcId="{45F0A9A8-ABAA-470C-8C8F-C233BF62ED60}" destId="{245B9271-BE31-4793-BE22-743265E6E651}" srcOrd="4" destOrd="0" presId="urn:microsoft.com/office/officeart/2005/8/layout/hProcess9"/>
    <dgm:cxn modelId="{273EFBBA-FAE0-44AA-9B6A-EFB8F0A0DD93}" type="presParOf" srcId="{45F0A9A8-ABAA-470C-8C8F-C233BF62ED60}" destId="{8D82BA4B-E815-4837-89D4-DD81ED436167}" srcOrd="5" destOrd="0" presId="urn:microsoft.com/office/officeart/2005/8/layout/hProcess9"/>
    <dgm:cxn modelId="{D12152DD-06F4-4274-B25F-C7FE1567C503}" type="presParOf" srcId="{45F0A9A8-ABAA-470C-8C8F-C233BF62ED60}" destId="{C74FD197-CFC1-446C-A1BF-5B3E7F58BCA1}" srcOrd="6" destOrd="0" presId="urn:microsoft.com/office/officeart/2005/8/layout/hProcess9"/>
    <dgm:cxn modelId="{93867637-D7EC-49F9-9132-CA19A598A719}" type="presParOf" srcId="{45F0A9A8-ABAA-470C-8C8F-C233BF62ED60}" destId="{5581D73B-AD0A-4869-8BCB-BEB636C1ED15}" srcOrd="7" destOrd="0" presId="urn:microsoft.com/office/officeart/2005/8/layout/hProcess9"/>
    <dgm:cxn modelId="{828A2CF3-F808-4819-A3BF-FE2C154D55A9}" type="presParOf" srcId="{45F0A9A8-ABAA-470C-8C8F-C233BF62ED60}" destId="{47783369-EF45-47B9-B00C-753371525246}"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0217EB-EB29-4EB4-8CDA-02040FBCED3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B3A45104-22AA-4DF4-9358-C185337FF37E}">
      <dgm:prSet phldrT="[文本]"/>
      <dgm:spPr/>
      <dgm:t>
        <a:bodyPr/>
        <a:lstStyle/>
        <a:p>
          <a:r>
            <a:rPr lang="zh-CN" altLang="en-US" dirty="0"/>
            <a:t>论文仓库（</a:t>
          </a:r>
          <a:r>
            <a:rPr lang="en-US" altLang="zh-CN" dirty="0"/>
            <a:t>repo</a:t>
          </a:r>
          <a:r>
            <a:rPr lang="zh-CN" altLang="en-US" dirty="0"/>
            <a:t>）</a:t>
          </a:r>
        </a:p>
      </dgm:t>
    </dgm:pt>
    <dgm:pt modelId="{67C0378E-1242-44BC-AE39-94F474555D35}" type="parTrans" cxnId="{BF0690A6-66C2-411E-86A4-863410FBA51E}">
      <dgm:prSet/>
      <dgm:spPr/>
      <dgm:t>
        <a:bodyPr/>
        <a:lstStyle/>
        <a:p>
          <a:endParaRPr lang="zh-CN" altLang="en-US"/>
        </a:p>
      </dgm:t>
    </dgm:pt>
    <dgm:pt modelId="{813AE9A6-26BD-44E1-8429-0F134DEC0DB6}" type="sibTrans" cxnId="{BF0690A6-66C2-411E-86A4-863410FBA51E}">
      <dgm:prSet/>
      <dgm:spPr/>
      <dgm:t>
        <a:bodyPr/>
        <a:lstStyle/>
        <a:p>
          <a:endParaRPr lang="zh-CN" altLang="en-US"/>
        </a:p>
      </dgm:t>
    </dgm:pt>
    <dgm:pt modelId="{FF9B7D69-3E65-4DF7-B5AE-30C6ED9FDA05}">
      <dgm:prSet phldrT="[文本]"/>
      <dgm:spPr/>
      <dgm:t>
        <a:bodyPr/>
        <a:lstStyle/>
        <a:p>
          <a:r>
            <a:rPr lang="zh-CN" altLang="en-US" dirty="0"/>
            <a:t>所属用户（</a:t>
          </a:r>
          <a:r>
            <a:rPr lang="en-US" altLang="zh-CN" dirty="0"/>
            <a:t>author</a:t>
          </a:r>
          <a:r>
            <a:rPr lang="zh-CN" altLang="en-US" dirty="0"/>
            <a:t>）</a:t>
          </a:r>
        </a:p>
      </dgm:t>
    </dgm:pt>
    <dgm:pt modelId="{DBAB13B2-3632-472F-BECE-A4B06FE52E2D}" type="parTrans" cxnId="{7D62548B-8347-4005-A143-07E83F9E901E}">
      <dgm:prSet/>
      <dgm:spPr/>
      <dgm:t>
        <a:bodyPr/>
        <a:lstStyle/>
        <a:p>
          <a:endParaRPr lang="zh-CN" altLang="en-US"/>
        </a:p>
      </dgm:t>
    </dgm:pt>
    <dgm:pt modelId="{B72B1F44-0B88-4900-AA87-5C1708892CBD}" type="sibTrans" cxnId="{7D62548B-8347-4005-A143-07E83F9E901E}">
      <dgm:prSet/>
      <dgm:spPr/>
      <dgm:t>
        <a:bodyPr/>
        <a:lstStyle/>
        <a:p>
          <a:endParaRPr lang="zh-CN" altLang="en-US"/>
        </a:p>
      </dgm:t>
    </dgm:pt>
    <dgm:pt modelId="{E2DF5FDE-4892-4832-AF6D-5EB62B4F2A9F}">
      <dgm:prSet phldrT="[文本]"/>
      <dgm:spPr/>
      <dgm:t>
        <a:bodyPr/>
        <a:lstStyle/>
        <a:p>
          <a:r>
            <a:rPr lang="en-US" altLang="zh-CN" dirty="0"/>
            <a:t>RMD</a:t>
          </a:r>
          <a:r>
            <a:rPr lang="zh-CN" altLang="en-US" dirty="0"/>
            <a:t>条目</a:t>
          </a:r>
        </a:p>
      </dgm:t>
    </dgm:pt>
    <dgm:pt modelId="{7802A4E8-1E39-494C-98F1-EB6579919E36}" type="parTrans" cxnId="{9AAECDD2-597C-4E7A-9F0F-C7E0EAE123ED}">
      <dgm:prSet/>
      <dgm:spPr/>
      <dgm:t>
        <a:bodyPr/>
        <a:lstStyle/>
        <a:p>
          <a:endParaRPr lang="zh-CN" altLang="en-US"/>
        </a:p>
      </dgm:t>
    </dgm:pt>
    <dgm:pt modelId="{EB801E73-4961-4ADA-A1AB-4C3E5A57E294}" type="sibTrans" cxnId="{9AAECDD2-597C-4E7A-9F0F-C7E0EAE123ED}">
      <dgm:prSet/>
      <dgm:spPr/>
      <dgm:t>
        <a:bodyPr/>
        <a:lstStyle/>
        <a:p>
          <a:endParaRPr lang="zh-CN" altLang="en-US"/>
        </a:p>
      </dgm:t>
    </dgm:pt>
    <dgm:pt modelId="{DDF3446B-B2E6-4F0C-AB89-EB5667B40186}">
      <dgm:prSet phldrT="[文本]"/>
      <dgm:spPr/>
      <dgm:t>
        <a:bodyPr/>
        <a:lstStyle/>
        <a:p>
          <a:r>
            <a:rPr lang="zh-CN" altLang="en-US" dirty="0"/>
            <a:t>结果集合（</a:t>
          </a:r>
          <a:r>
            <a:rPr lang="en-US" altLang="zh-CN" dirty="0"/>
            <a:t>results</a:t>
          </a:r>
          <a:r>
            <a:rPr lang="zh-CN" altLang="en-US" dirty="0"/>
            <a:t>）</a:t>
          </a:r>
        </a:p>
      </dgm:t>
    </dgm:pt>
    <dgm:pt modelId="{7ACC7F13-27D3-4136-90F9-EF02AD244128}" type="parTrans" cxnId="{A869B24E-847C-415F-B5E1-AB8ABA68E02E}">
      <dgm:prSet/>
      <dgm:spPr/>
      <dgm:t>
        <a:bodyPr/>
        <a:lstStyle/>
        <a:p>
          <a:endParaRPr lang="zh-CN" altLang="en-US"/>
        </a:p>
      </dgm:t>
    </dgm:pt>
    <dgm:pt modelId="{E40EFDCA-1B46-4864-84D2-ACFD9EC3D333}" type="sibTrans" cxnId="{A869B24E-847C-415F-B5E1-AB8ABA68E02E}">
      <dgm:prSet/>
      <dgm:spPr/>
      <dgm:t>
        <a:bodyPr/>
        <a:lstStyle/>
        <a:p>
          <a:endParaRPr lang="zh-CN" altLang="en-US"/>
        </a:p>
      </dgm:t>
    </dgm:pt>
    <dgm:pt modelId="{27CA5B49-5661-4E45-A4B4-DEBB28310D64}">
      <dgm:prSet phldrT="[文本]"/>
      <dgm:spPr/>
      <dgm:t>
        <a:bodyPr/>
        <a:lstStyle/>
        <a:p>
          <a:r>
            <a:rPr lang="zh-CN" altLang="en-US" dirty="0"/>
            <a:t>论文代码（</a:t>
          </a:r>
          <a:r>
            <a:rPr lang="en-US" altLang="zh-CN" dirty="0"/>
            <a:t>code</a:t>
          </a:r>
          <a:r>
            <a:rPr lang="zh-CN" altLang="en-US" dirty="0"/>
            <a:t>）</a:t>
          </a:r>
        </a:p>
      </dgm:t>
    </dgm:pt>
    <dgm:pt modelId="{6C254300-A98D-41CD-8705-7C1324E6B1C7}" type="parTrans" cxnId="{01A25992-FF47-4312-A327-A7EC2FEF1FA8}">
      <dgm:prSet/>
      <dgm:spPr/>
      <dgm:t>
        <a:bodyPr/>
        <a:lstStyle/>
        <a:p>
          <a:endParaRPr lang="zh-CN" altLang="en-US"/>
        </a:p>
      </dgm:t>
    </dgm:pt>
    <dgm:pt modelId="{CE910ACF-81BF-4A87-9857-A088DC6D2EB8}" type="sibTrans" cxnId="{01A25992-FF47-4312-A327-A7EC2FEF1FA8}">
      <dgm:prSet/>
      <dgm:spPr/>
      <dgm:t>
        <a:bodyPr/>
        <a:lstStyle/>
        <a:p>
          <a:endParaRPr lang="zh-CN" altLang="en-US"/>
        </a:p>
      </dgm:t>
    </dgm:pt>
    <dgm:pt modelId="{2DC191E3-FA46-4FD7-A383-E62116301F9E}">
      <dgm:prSet phldrT="[文本]"/>
      <dgm:spPr/>
      <dgm:t>
        <a:bodyPr/>
        <a:lstStyle/>
        <a:p>
          <a:r>
            <a:rPr lang="zh-CN" altLang="en-US" dirty="0"/>
            <a:t>运行环境（</a:t>
          </a:r>
          <a:r>
            <a:rPr lang="en-US" altLang="zh-CN" dirty="0"/>
            <a:t>docker</a:t>
          </a:r>
          <a:r>
            <a:rPr lang="zh-CN" altLang="en-US" dirty="0"/>
            <a:t>）</a:t>
          </a:r>
        </a:p>
      </dgm:t>
    </dgm:pt>
    <dgm:pt modelId="{F1D9AD80-F368-4F41-BF43-F61C1784478E}" type="parTrans" cxnId="{ED319702-3AE9-43BE-88E3-C8540EA25C2F}">
      <dgm:prSet/>
      <dgm:spPr/>
      <dgm:t>
        <a:bodyPr/>
        <a:lstStyle/>
        <a:p>
          <a:endParaRPr lang="zh-CN" altLang="en-US"/>
        </a:p>
      </dgm:t>
    </dgm:pt>
    <dgm:pt modelId="{60E6D764-EC0F-46A9-BFBE-582640134085}" type="sibTrans" cxnId="{ED319702-3AE9-43BE-88E3-C8540EA25C2F}">
      <dgm:prSet/>
      <dgm:spPr/>
      <dgm:t>
        <a:bodyPr/>
        <a:lstStyle/>
        <a:p>
          <a:endParaRPr lang="zh-CN" altLang="en-US"/>
        </a:p>
      </dgm:t>
    </dgm:pt>
    <dgm:pt modelId="{D3EC2B3B-A8F6-4F0C-B757-5C6F88718AA1}">
      <dgm:prSet phldrT="[文本]"/>
      <dgm:spPr/>
      <dgm:t>
        <a:bodyPr/>
        <a:lstStyle/>
        <a:p>
          <a:r>
            <a:rPr lang="en-US" altLang="zh-CN" dirty="0"/>
            <a:t>Make</a:t>
          </a:r>
          <a:r>
            <a:rPr lang="zh-CN" altLang="en-US" dirty="0"/>
            <a:t>语句（</a:t>
          </a:r>
          <a:r>
            <a:rPr lang="en-US" altLang="zh-CN" dirty="0" err="1"/>
            <a:t>makefile</a:t>
          </a:r>
          <a:r>
            <a:rPr lang="zh-CN" altLang="en-US" dirty="0"/>
            <a:t>）</a:t>
          </a:r>
        </a:p>
      </dgm:t>
    </dgm:pt>
    <dgm:pt modelId="{BF0FB622-4872-46AF-9E0D-2F3BC17392E1}" type="parTrans" cxnId="{C75D4624-0E46-4617-B043-CE7BC4DCB426}">
      <dgm:prSet/>
      <dgm:spPr/>
      <dgm:t>
        <a:bodyPr/>
        <a:lstStyle/>
        <a:p>
          <a:endParaRPr lang="zh-CN" altLang="en-US"/>
        </a:p>
      </dgm:t>
    </dgm:pt>
    <dgm:pt modelId="{8D1B93A4-AD09-4158-BE5D-D66DD721EE79}" type="sibTrans" cxnId="{C75D4624-0E46-4617-B043-CE7BC4DCB426}">
      <dgm:prSet/>
      <dgm:spPr/>
      <dgm:t>
        <a:bodyPr/>
        <a:lstStyle/>
        <a:p>
          <a:endParaRPr lang="zh-CN" altLang="en-US"/>
        </a:p>
      </dgm:t>
    </dgm:pt>
    <dgm:pt modelId="{6C4023AA-00CB-4861-9C80-6DB36E57A734}">
      <dgm:prSet phldrT="[文本]"/>
      <dgm:spPr/>
      <dgm:t>
        <a:bodyPr/>
        <a:lstStyle/>
        <a:p>
          <a:r>
            <a:rPr lang="zh-CN" altLang="en-US" dirty="0"/>
            <a:t>数据集（</a:t>
          </a:r>
          <a:r>
            <a:rPr lang="en-US" altLang="zh-CN" dirty="0"/>
            <a:t>dataset</a:t>
          </a:r>
          <a:r>
            <a:rPr lang="zh-CN" altLang="en-US" dirty="0"/>
            <a:t>）</a:t>
          </a:r>
        </a:p>
      </dgm:t>
    </dgm:pt>
    <dgm:pt modelId="{8F7AA61B-9A2B-4EE0-9EC9-4DA07D8F41BC}" type="parTrans" cxnId="{071C4C3D-34EB-4D13-ADA3-4B5DCDB26648}">
      <dgm:prSet/>
      <dgm:spPr/>
      <dgm:t>
        <a:bodyPr/>
        <a:lstStyle/>
        <a:p>
          <a:endParaRPr lang="zh-CN" altLang="en-US"/>
        </a:p>
      </dgm:t>
    </dgm:pt>
    <dgm:pt modelId="{1A341965-FA54-42FB-9A8B-30AC5A95288D}" type="sibTrans" cxnId="{071C4C3D-34EB-4D13-ADA3-4B5DCDB26648}">
      <dgm:prSet/>
      <dgm:spPr/>
      <dgm:t>
        <a:bodyPr/>
        <a:lstStyle/>
        <a:p>
          <a:endParaRPr lang="zh-CN" altLang="en-US"/>
        </a:p>
      </dgm:t>
    </dgm:pt>
    <dgm:pt modelId="{05A72CC0-302B-4AEA-987C-27C91760D095}">
      <dgm:prSet/>
      <dgm:spPr/>
      <dgm:t>
        <a:bodyPr/>
        <a:lstStyle/>
        <a:p>
          <a:r>
            <a:rPr lang="zh-CN" altLang="en-US" dirty="0"/>
            <a:t>所属用户（</a:t>
          </a:r>
          <a:r>
            <a:rPr lang="en-US" altLang="zh-CN" dirty="0"/>
            <a:t>user</a:t>
          </a:r>
          <a:r>
            <a:rPr lang="zh-CN" altLang="en-US" dirty="0"/>
            <a:t>）</a:t>
          </a:r>
        </a:p>
      </dgm:t>
    </dgm:pt>
    <dgm:pt modelId="{7A7BD86C-69F3-428C-8494-7CBEC38F7A2D}" type="parTrans" cxnId="{EA167C3D-852C-4833-94CB-1A083AEAB5CD}">
      <dgm:prSet/>
      <dgm:spPr/>
      <dgm:t>
        <a:bodyPr/>
        <a:lstStyle/>
        <a:p>
          <a:endParaRPr lang="zh-CN" altLang="en-US"/>
        </a:p>
      </dgm:t>
    </dgm:pt>
    <dgm:pt modelId="{3B4FB61C-01CC-428A-9FA4-C740155AC280}" type="sibTrans" cxnId="{EA167C3D-852C-4833-94CB-1A083AEAB5CD}">
      <dgm:prSet/>
      <dgm:spPr/>
      <dgm:t>
        <a:bodyPr/>
        <a:lstStyle/>
        <a:p>
          <a:endParaRPr lang="zh-CN" altLang="en-US"/>
        </a:p>
      </dgm:t>
    </dgm:pt>
    <dgm:pt modelId="{CA4621FF-AA2E-4D73-9E70-D300899802D0}">
      <dgm:prSet/>
      <dgm:spPr/>
      <dgm:t>
        <a:bodyPr/>
        <a:lstStyle/>
        <a:p>
          <a:r>
            <a:rPr lang="zh-CN" altLang="en-US" dirty="0"/>
            <a:t>结果详情（</a:t>
          </a:r>
          <a:r>
            <a:rPr lang="en-US" altLang="zh-CN" dirty="0"/>
            <a:t>result</a:t>
          </a:r>
          <a:r>
            <a:rPr lang="zh-CN" altLang="en-US" dirty="0"/>
            <a:t>）</a:t>
          </a:r>
        </a:p>
      </dgm:t>
    </dgm:pt>
    <dgm:pt modelId="{CB1499F9-AE39-4F9B-90C4-80C800DF3EB7}" type="parTrans" cxnId="{3A4336FB-4E78-4763-AD16-16F3A494EB4C}">
      <dgm:prSet/>
      <dgm:spPr/>
      <dgm:t>
        <a:bodyPr/>
        <a:lstStyle/>
        <a:p>
          <a:endParaRPr lang="zh-CN" altLang="en-US"/>
        </a:p>
      </dgm:t>
    </dgm:pt>
    <dgm:pt modelId="{A4EF046B-021C-4693-B397-6E66783CEC50}" type="sibTrans" cxnId="{3A4336FB-4E78-4763-AD16-16F3A494EB4C}">
      <dgm:prSet/>
      <dgm:spPr/>
      <dgm:t>
        <a:bodyPr/>
        <a:lstStyle/>
        <a:p>
          <a:endParaRPr lang="zh-CN" altLang="en-US"/>
        </a:p>
      </dgm:t>
    </dgm:pt>
    <dgm:pt modelId="{CA8AB403-5836-4E65-A319-E3A636184AB5}">
      <dgm:prSet phldrT="[文本]"/>
      <dgm:spPr/>
      <dgm:t>
        <a:bodyPr/>
        <a:lstStyle/>
        <a:p>
          <a:r>
            <a:rPr lang="zh-CN" altLang="en-US" dirty="0"/>
            <a:t>论文地址（</a:t>
          </a:r>
          <a:r>
            <a:rPr lang="en-US" altLang="zh-CN" dirty="0"/>
            <a:t>paper</a:t>
          </a:r>
          <a:r>
            <a:rPr lang="zh-CN" altLang="en-US" dirty="0"/>
            <a:t>）</a:t>
          </a:r>
        </a:p>
      </dgm:t>
    </dgm:pt>
    <dgm:pt modelId="{F032F4E0-588A-4229-A43A-875EF8C0E940}" type="parTrans" cxnId="{2D0EC450-4805-4EB5-AD18-4032A33390D2}">
      <dgm:prSet/>
      <dgm:spPr/>
      <dgm:t>
        <a:bodyPr/>
        <a:lstStyle/>
        <a:p>
          <a:endParaRPr lang="zh-CN" altLang="en-US"/>
        </a:p>
      </dgm:t>
    </dgm:pt>
    <dgm:pt modelId="{9BFD66D9-71AE-49A5-8B04-A53FC1178435}" type="sibTrans" cxnId="{2D0EC450-4805-4EB5-AD18-4032A33390D2}">
      <dgm:prSet/>
      <dgm:spPr/>
      <dgm:t>
        <a:bodyPr/>
        <a:lstStyle/>
        <a:p>
          <a:endParaRPr lang="zh-CN" altLang="en-US"/>
        </a:p>
      </dgm:t>
    </dgm:pt>
    <dgm:pt modelId="{5BC38FAB-F74C-49E0-A29C-2AF4A3015B03}">
      <dgm:prSet/>
      <dgm:spPr/>
      <dgm:t>
        <a:bodyPr/>
        <a:lstStyle/>
        <a:p>
          <a:r>
            <a:rPr lang="zh-CN" altLang="en-US" dirty="0"/>
            <a:t>模型（</a:t>
          </a:r>
          <a:r>
            <a:rPr lang="en-US" altLang="zh-CN" dirty="0"/>
            <a:t>model</a:t>
          </a:r>
          <a:r>
            <a:rPr lang="zh-CN" altLang="en-US" dirty="0"/>
            <a:t>）</a:t>
          </a:r>
        </a:p>
      </dgm:t>
    </dgm:pt>
    <dgm:pt modelId="{D2BD2B06-9C5F-4244-9F9A-EB52D99019D5}" type="sibTrans" cxnId="{32D6FC56-EAC6-4831-8BBC-4B417AD6A1B1}">
      <dgm:prSet/>
      <dgm:spPr/>
      <dgm:t>
        <a:bodyPr/>
        <a:lstStyle/>
        <a:p>
          <a:endParaRPr lang="zh-CN" altLang="en-US"/>
        </a:p>
      </dgm:t>
    </dgm:pt>
    <dgm:pt modelId="{B99635B1-0ACF-4189-ABF6-F819055AADB6}" type="parTrans" cxnId="{32D6FC56-EAC6-4831-8BBC-4B417AD6A1B1}">
      <dgm:prSet/>
      <dgm:spPr/>
      <dgm:t>
        <a:bodyPr/>
        <a:lstStyle/>
        <a:p>
          <a:endParaRPr lang="zh-CN" altLang="en-US"/>
        </a:p>
      </dgm:t>
    </dgm:pt>
    <dgm:pt modelId="{11A7E0D6-66E7-4467-BC34-E914BCAFD20A}" type="pres">
      <dgm:prSet presAssocID="{7C0217EB-EB29-4EB4-8CDA-02040FBCED3F}" presName="hierChild1" presStyleCnt="0">
        <dgm:presLayoutVars>
          <dgm:chPref val="1"/>
          <dgm:dir/>
          <dgm:animOne val="branch"/>
          <dgm:animLvl val="lvl"/>
          <dgm:resizeHandles/>
        </dgm:presLayoutVars>
      </dgm:prSet>
      <dgm:spPr/>
    </dgm:pt>
    <dgm:pt modelId="{FBA4745F-F364-496B-9815-C816D7706C5D}" type="pres">
      <dgm:prSet presAssocID="{B3A45104-22AA-4DF4-9358-C185337FF37E}" presName="hierRoot1" presStyleCnt="0"/>
      <dgm:spPr/>
    </dgm:pt>
    <dgm:pt modelId="{DBCF35B5-FFBB-4ADB-BDF4-74C55B13327D}" type="pres">
      <dgm:prSet presAssocID="{B3A45104-22AA-4DF4-9358-C185337FF37E}" presName="composite" presStyleCnt="0"/>
      <dgm:spPr/>
    </dgm:pt>
    <dgm:pt modelId="{421074AE-FD20-4596-A7E0-59BF7AF9F3CB}" type="pres">
      <dgm:prSet presAssocID="{B3A45104-22AA-4DF4-9358-C185337FF37E}" presName="background" presStyleLbl="node0" presStyleIdx="0" presStyleCnt="1"/>
      <dgm:spPr/>
    </dgm:pt>
    <dgm:pt modelId="{F7882A31-8893-4FD5-B0C9-2F564377FF75}" type="pres">
      <dgm:prSet presAssocID="{B3A45104-22AA-4DF4-9358-C185337FF37E}" presName="text" presStyleLbl="fgAcc0" presStyleIdx="0" presStyleCnt="1">
        <dgm:presLayoutVars>
          <dgm:chPref val="3"/>
        </dgm:presLayoutVars>
      </dgm:prSet>
      <dgm:spPr/>
    </dgm:pt>
    <dgm:pt modelId="{CCC9C599-7896-4153-BC04-F509A299ADE6}" type="pres">
      <dgm:prSet presAssocID="{B3A45104-22AA-4DF4-9358-C185337FF37E}" presName="hierChild2" presStyleCnt="0"/>
      <dgm:spPr/>
    </dgm:pt>
    <dgm:pt modelId="{4C10BA11-48CA-4F4D-8ADF-5C46A0D95991}" type="pres">
      <dgm:prSet presAssocID="{DBAB13B2-3632-472F-BECE-A4B06FE52E2D}" presName="Name10" presStyleLbl="parChTrans1D2" presStyleIdx="0" presStyleCnt="5"/>
      <dgm:spPr/>
    </dgm:pt>
    <dgm:pt modelId="{E799F010-228C-40A6-B92D-272F92ADD7D1}" type="pres">
      <dgm:prSet presAssocID="{FF9B7D69-3E65-4DF7-B5AE-30C6ED9FDA05}" presName="hierRoot2" presStyleCnt="0"/>
      <dgm:spPr/>
    </dgm:pt>
    <dgm:pt modelId="{7B12FB93-EEE9-42FC-A5ED-468A565725D7}" type="pres">
      <dgm:prSet presAssocID="{FF9B7D69-3E65-4DF7-B5AE-30C6ED9FDA05}" presName="composite2" presStyleCnt="0"/>
      <dgm:spPr/>
    </dgm:pt>
    <dgm:pt modelId="{5050F495-79FD-4D9C-862B-7D1B10EB672B}" type="pres">
      <dgm:prSet presAssocID="{FF9B7D69-3E65-4DF7-B5AE-30C6ED9FDA05}" presName="background2" presStyleLbl="node2" presStyleIdx="0" presStyleCnt="5"/>
      <dgm:spPr/>
    </dgm:pt>
    <dgm:pt modelId="{9C6F295E-A241-45FA-AA2A-8C7D29BA2749}" type="pres">
      <dgm:prSet presAssocID="{FF9B7D69-3E65-4DF7-B5AE-30C6ED9FDA05}" presName="text2" presStyleLbl="fgAcc2" presStyleIdx="0" presStyleCnt="5">
        <dgm:presLayoutVars>
          <dgm:chPref val="3"/>
        </dgm:presLayoutVars>
      </dgm:prSet>
      <dgm:spPr/>
    </dgm:pt>
    <dgm:pt modelId="{19B7EC97-E7E5-4681-90A5-0E4A0F8166BB}" type="pres">
      <dgm:prSet presAssocID="{FF9B7D69-3E65-4DF7-B5AE-30C6ED9FDA05}" presName="hierChild3" presStyleCnt="0"/>
      <dgm:spPr/>
    </dgm:pt>
    <dgm:pt modelId="{CFE20137-B485-49BA-A97A-C031CCD090EA}" type="pres">
      <dgm:prSet presAssocID="{F032F4E0-588A-4229-A43A-875EF8C0E940}" presName="Name10" presStyleLbl="parChTrans1D2" presStyleIdx="1" presStyleCnt="5"/>
      <dgm:spPr/>
    </dgm:pt>
    <dgm:pt modelId="{D132A5B9-E620-473D-BC69-692228461D48}" type="pres">
      <dgm:prSet presAssocID="{CA8AB403-5836-4E65-A319-E3A636184AB5}" presName="hierRoot2" presStyleCnt="0"/>
      <dgm:spPr/>
    </dgm:pt>
    <dgm:pt modelId="{0C484B8B-A73A-41DD-BDEC-5C5FD52C935B}" type="pres">
      <dgm:prSet presAssocID="{CA8AB403-5836-4E65-A319-E3A636184AB5}" presName="composite2" presStyleCnt="0"/>
      <dgm:spPr/>
    </dgm:pt>
    <dgm:pt modelId="{D3CDD727-490E-4264-AC35-A360E63C21FB}" type="pres">
      <dgm:prSet presAssocID="{CA8AB403-5836-4E65-A319-E3A636184AB5}" presName="background2" presStyleLbl="node2" presStyleIdx="1" presStyleCnt="5"/>
      <dgm:spPr/>
    </dgm:pt>
    <dgm:pt modelId="{2A486103-F21C-42E5-998B-27DE098634D4}" type="pres">
      <dgm:prSet presAssocID="{CA8AB403-5836-4E65-A319-E3A636184AB5}" presName="text2" presStyleLbl="fgAcc2" presStyleIdx="1" presStyleCnt="5">
        <dgm:presLayoutVars>
          <dgm:chPref val="3"/>
        </dgm:presLayoutVars>
      </dgm:prSet>
      <dgm:spPr/>
    </dgm:pt>
    <dgm:pt modelId="{E5937BCC-41FE-4F44-BD1A-01A8E35EE892}" type="pres">
      <dgm:prSet presAssocID="{CA8AB403-5836-4E65-A319-E3A636184AB5}" presName="hierChild3" presStyleCnt="0"/>
      <dgm:spPr/>
    </dgm:pt>
    <dgm:pt modelId="{851033F4-DDBF-4869-BE07-8E7E25333BF9}" type="pres">
      <dgm:prSet presAssocID="{7802A4E8-1E39-494C-98F1-EB6579919E36}" presName="Name10" presStyleLbl="parChTrans1D2" presStyleIdx="2" presStyleCnt="5"/>
      <dgm:spPr/>
    </dgm:pt>
    <dgm:pt modelId="{C5AD704A-D2B0-402B-BDE8-4A77F64C96B3}" type="pres">
      <dgm:prSet presAssocID="{E2DF5FDE-4892-4832-AF6D-5EB62B4F2A9F}" presName="hierRoot2" presStyleCnt="0"/>
      <dgm:spPr/>
    </dgm:pt>
    <dgm:pt modelId="{7F401F36-3701-4C2E-96A2-E7B89DCD93F1}" type="pres">
      <dgm:prSet presAssocID="{E2DF5FDE-4892-4832-AF6D-5EB62B4F2A9F}" presName="composite2" presStyleCnt="0"/>
      <dgm:spPr/>
    </dgm:pt>
    <dgm:pt modelId="{6D901CF8-C8E7-4A95-9D21-4F60F2E51E0E}" type="pres">
      <dgm:prSet presAssocID="{E2DF5FDE-4892-4832-AF6D-5EB62B4F2A9F}" presName="background2" presStyleLbl="node2" presStyleIdx="2" presStyleCnt="5"/>
      <dgm:spPr/>
    </dgm:pt>
    <dgm:pt modelId="{C8347024-ACFA-4A6C-BE80-F8ADA53FAD5B}" type="pres">
      <dgm:prSet presAssocID="{E2DF5FDE-4892-4832-AF6D-5EB62B4F2A9F}" presName="text2" presStyleLbl="fgAcc2" presStyleIdx="2" presStyleCnt="5">
        <dgm:presLayoutVars>
          <dgm:chPref val="3"/>
        </dgm:presLayoutVars>
      </dgm:prSet>
      <dgm:spPr/>
    </dgm:pt>
    <dgm:pt modelId="{54A5FA52-7C0E-47DC-B769-AE84D359E8E7}" type="pres">
      <dgm:prSet presAssocID="{E2DF5FDE-4892-4832-AF6D-5EB62B4F2A9F}" presName="hierChild3" presStyleCnt="0"/>
      <dgm:spPr/>
    </dgm:pt>
    <dgm:pt modelId="{DC586A06-D015-4D5B-8670-A25435FECC82}" type="pres">
      <dgm:prSet presAssocID="{7ACC7F13-27D3-4136-90F9-EF02AD244128}" presName="Name17" presStyleLbl="parChTrans1D3" presStyleIdx="0" presStyleCnt="3"/>
      <dgm:spPr/>
    </dgm:pt>
    <dgm:pt modelId="{870A7221-688E-4EB2-BB07-FBBF2BDF39ED}" type="pres">
      <dgm:prSet presAssocID="{DDF3446B-B2E6-4F0C-AB89-EB5667B40186}" presName="hierRoot3" presStyleCnt="0"/>
      <dgm:spPr/>
    </dgm:pt>
    <dgm:pt modelId="{BA997586-A6E7-4BCB-9589-E5004F5F94F3}" type="pres">
      <dgm:prSet presAssocID="{DDF3446B-B2E6-4F0C-AB89-EB5667B40186}" presName="composite3" presStyleCnt="0"/>
      <dgm:spPr/>
    </dgm:pt>
    <dgm:pt modelId="{9ADB22DC-78FE-49EE-AC39-9C5B19A4D96D}" type="pres">
      <dgm:prSet presAssocID="{DDF3446B-B2E6-4F0C-AB89-EB5667B40186}" presName="background3" presStyleLbl="node3" presStyleIdx="0" presStyleCnt="3"/>
      <dgm:spPr/>
    </dgm:pt>
    <dgm:pt modelId="{15A380E0-5C87-41BD-B682-312F4E6660B4}" type="pres">
      <dgm:prSet presAssocID="{DDF3446B-B2E6-4F0C-AB89-EB5667B40186}" presName="text3" presStyleLbl="fgAcc3" presStyleIdx="0" presStyleCnt="3">
        <dgm:presLayoutVars>
          <dgm:chPref val="3"/>
        </dgm:presLayoutVars>
      </dgm:prSet>
      <dgm:spPr/>
    </dgm:pt>
    <dgm:pt modelId="{00C6BF82-B70C-4C61-A037-B43C43F63798}" type="pres">
      <dgm:prSet presAssocID="{DDF3446B-B2E6-4F0C-AB89-EB5667B40186}" presName="hierChild4" presStyleCnt="0"/>
      <dgm:spPr/>
    </dgm:pt>
    <dgm:pt modelId="{2AC0BFA4-647D-4FBA-BEED-0A6B133BB405}" type="pres">
      <dgm:prSet presAssocID="{CB1499F9-AE39-4F9B-90C4-80C800DF3EB7}" presName="Name23" presStyleLbl="parChTrans1D4" presStyleIdx="0" presStyleCnt="3"/>
      <dgm:spPr/>
    </dgm:pt>
    <dgm:pt modelId="{B0D2EE16-EE20-45CD-AA8A-B752114929FB}" type="pres">
      <dgm:prSet presAssocID="{CA4621FF-AA2E-4D73-9E70-D300899802D0}" presName="hierRoot4" presStyleCnt="0"/>
      <dgm:spPr/>
    </dgm:pt>
    <dgm:pt modelId="{55FB4F19-9F6C-4DD7-B79B-8A98B484A8A7}" type="pres">
      <dgm:prSet presAssocID="{CA4621FF-AA2E-4D73-9E70-D300899802D0}" presName="composite4" presStyleCnt="0"/>
      <dgm:spPr/>
    </dgm:pt>
    <dgm:pt modelId="{F739B8F9-AEAA-4B61-A074-B8377831AB3A}" type="pres">
      <dgm:prSet presAssocID="{CA4621FF-AA2E-4D73-9E70-D300899802D0}" presName="background4" presStyleLbl="node4" presStyleIdx="0" presStyleCnt="3"/>
      <dgm:spPr/>
    </dgm:pt>
    <dgm:pt modelId="{DA9DC75D-1DFC-4766-A08D-F544DFFFE93B}" type="pres">
      <dgm:prSet presAssocID="{CA4621FF-AA2E-4D73-9E70-D300899802D0}" presName="text4" presStyleLbl="fgAcc4" presStyleIdx="0" presStyleCnt="3">
        <dgm:presLayoutVars>
          <dgm:chPref val="3"/>
        </dgm:presLayoutVars>
      </dgm:prSet>
      <dgm:spPr/>
    </dgm:pt>
    <dgm:pt modelId="{5E6D80B1-E104-4DBE-B87C-CCFA59E5A0C9}" type="pres">
      <dgm:prSet presAssocID="{CA4621FF-AA2E-4D73-9E70-D300899802D0}" presName="hierChild5" presStyleCnt="0"/>
      <dgm:spPr/>
    </dgm:pt>
    <dgm:pt modelId="{8E658FE4-237E-4B0E-8260-AE1F1FFBD211}" type="pres">
      <dgm:prSet presAssocID="{7A7BD86C-69F3-428C-8494-7CBEC38F7A2D}" presName="Name23" presStyleLbl="parChTrans1D4" presStyleIdx="1" presStyleCnt="3"/>
      <dgm:spPr/>
    </dgm:pt>
    <dgm:pt modelId="{B0F2908A-DFF9-4BED-8A99-21583B513F80}" type="pres">
      <dgm:prSet presAssocID="{05A72CC0-302B-4AEA-987C-27C91760D095}" presName="hierRoot4" presStyleCnt="0"/>
      <dgm:spPr/>
    </dgm:pt>
    <dgm:pt modelId="{9A5BE086-56BD-4F20-BF56-EF6ECC7BC3E7}" type="pres">
      <dgm:prSet presAssocID="{05A72CC0-302B-4AEA-987C-27C91760D095}" presName="composite4" presStyleCnt="0"/>
      <dgm:spPr/>
    </dgm:pt>
    <dgm:pt modelId="{181AADD8-C5EC-4A4D-B8DE-2A851750E4BA}" type="pres">
      <dgm:prSet presAssocID="{05A72CC0-302B-4AEA-987C-27C91760D095}" presName="background4" presStyleLbl="node4" presStyleIdx="1" presStyleCnt="3"/>
      <dgm:spPr/>
    </dgm:pt>
    <dgm:pt modelId="{6DF653EC-D01B-4BF0-9BA8-6CABFB6E3BFD}" type="pres">
      <dgm:prSet presAssocID="{05A72CC0-302B-4AEA-987C-27C91760D095}" presName="text4" presStyleLbl="fgAcc4" presStyleIdx="1" presStyleCnt="3">
        <dgm:presLayoutVars>
          <dgm:chPref val="3"/>
        </dgm:presLayoutVars>
      </dgm:prSet>
      <dgm:spPr/>
    </dgm:pt>
    <dgm:pt modelId="{909154FE-482D-45AF-A900-8C92B84A8786}" type="pres">
      <dgm:prSet presAssocID="{05A72CC0-302B-4AEA-987C-27C91760D095}" presName="hierChild5" presStyleCnt="0"/>
      <dgm:spPr/>
    </dgm:pt>
    <dgm:pt modelId="{93D4088F-AB79-416F-B0B9-9CF9F9D2EC19}" type="pres">
      <dgm:prSet presAssocID="{B99635B1-0ACF-4189-ABF6-F819055AADB6}" presName="Name23" presStyleLbl="parChTrans1D4" presStyleIdx="2" presStyleCnt="3"/>
      <dgm:spPr/>
    </dgm:pt>
    <dgm:pt modelId="{E1F659E9-5564-489D-8B0F-35672362CA03}" type="pres">
      <dgm:prSet presAssocID="{5BC38FAB-F74C-49E0-A29C-2AF4A3015B03}" presName="hierRoot4" presStyleCnt="0"/>
      <dgm:spPr/>
    </dgm:pt>
    <dgm:pt modelId="{C3A22033-AA62-4AE0-B95E-B4A7223A45C9}" type="pres">
      <dgm:prSet presAssocID="{5BC38FAB-F74C-49E0-A29C-2AF4A3015B03}" presName="composite4" presStyleCnt="0"/>
      <dgm:spPr/>
    </dgm:pt>
    <dgm:pt modelId="{D44F8423-2484-4DED-8CED-6C863870102C}" type="pres">
      <dgm:prSet presAssocID="{5BC38FAB-F74C-49E0-A29C-2AF4A3015B03}" presName="background4" presStyleLbl="node4" presStyleIdx="2" presStyleCnt="3"/>
      <dgm:spPr/>
    </dgm:pt>
    <dgm:pt modelId="{2B4D1736-40CE-4CAC-86BF-C4F692575BAF}" type="pres">
      <dgm:prSet presAssocID="{5BC38FAB-F74C-49E0-A29C-2AF4A3015B03}" presName="text4" presStyleLbl="fgAcc4" presStyleIdx="2" presStyleCnt="3">
        <dgm:presLayoutVars>
          <dgm:chPref val="3"/>
        </dgm:presLayoutVars>
      </dgm:prSet>
      <dgm:spPr/>
    </dgm:pt>
    <dgm:pt modelId="{910E2FA2-EA80-492C-8E05-D65E4A310B01}" type="pres">
      <dgm:prSet presAssocID="{5BC38FAB-F74C-49E0-A29C-2AF4A3015B03}" presName="hierChild5" presStyleCnt="0"/>
      <dgm:spPr/>
    </dgm:pt>
    <dgm:pt modelId="{A8A54D48-A67B-47E6-8FCF-2F9ECBFE5A9C}" type="pres">
      <dgm:prSet presAssocID="{BF0FB622-4872-46AF-9E0D-2F3BC17392E1}" presName="Name17" presStyleLbl="parChTrans1D3" presStyleIdx="1" presStyleCnt="3"/>
      <dgm:spPr/>
    </dgm:pt>
    <dgm:pt modelId="{980C3A77-8B13-443C-B345-C2090B549B0B}" type="pres">
      <dgm:prSet presAssocID="{D3EC2B3B-A8F6-4F0C-B757-5C6F88718AA1}" presName="hierRoot3" presStyleCnt="0"/>
      <dgm:spPr/>
    </dgm:pt>
    <dgm:pt modelId="{6DA1DB5F-4B5D-4B88-A278-2301CE5D6BD3}" type="pres">
      <dgm:prSet presAssocID="{D3EC2B3B-A8F6-4F0C-B757-5C6F88718AA1}" presName="composite3" presStyleCnt="0"/>
      <dgm:spPr/>
    </dgm:pt>
    <dgm:pt modelId="{88BDB207-D48F-451E-9CA2-2BD79C500A24}" type="pres">
      <dgm:prSet presAssocID="{D3EC2B3B-A8F6-4F0C-B757-5C6F88718AA1}" presName="background3" presStyleLbl="node3" presStyleIdx="1" presStyleCnt="3"/>
      <dgm:spPr/>
    </dgm:pt>
    <dgm:pt modelId="{E298249A-BF38-4B31-8736-CBE85B89853E}" type="pres">
      <dgm:prSet presAssocID="{D3EC2B3B-A8F6-4F0C-B757-5C6F88718AA1}" presName="text3" presStyleLbl="fgAcc3" presStyleIdx="1" presStyleCnt="3">
        <dgm:presLayoutVars>
          <dgm:chPref val="3"/>
        </dgm:presLayoutVars>
      </dgm:prSet>
      <dgm:spPr/>
    </dgm:pt>
    <dgm:pt modelId="{DA2C7733-2E73-431C-846D-DCC1F86B6D53}" type="pres">
      <dgm:prSet presAssocID="{D3EC2B3B-A8F6-4F0C-B757-5C6F88718AA1}" presName="hierChild4" presStyleCnt="0"/>
      <dgm:spPr/>
    </dgm:pt>
    <dgm:pt modelId="{0291C3C9-5AD2-4B26-92D2-1C141D499439}" type="pres">
      <dgm:prSet presAssocID="{8F7AA61B-9A2B-4EE0-9EC9-4DA07D8F41BC}" presName="Name17" presStyleLbl="parChTrans1D3" presStyleIdx="2" presStyleCnt="3"/>
      <dgm:spPr/>
    </dgm:pt>
    <dgm:pt modelId="{9DF10622-B890-4FCB-A56D-DF7015B22E34}" type="pres">
      <dgm:prSet presAssocID="{6C4023AA-00CB-4861-9C80-6DB36E57A734}" presName="hierRoot3" presStyleCnt="0"/>
      <dgm:spPr/>
    </dgm:pt>
    <dgm:pt modelId="{33DE3A25-6B4B-41A2-98E0-70513C7AD381}" type="pres">
      <dgm:prSet presAssocID="{6C4023AA-00CB-4861-9C80-6DB36E57A734}" presName="composite3" presStyleCnt="0"/>
      <dgm:spPr/>
    </dgm:pt>
    <dgm:pt modelId="{A6C39524-A57B-49C3-B40B-843954DAC4A5}" type="pres">
      <dgm:prSet presAssocID="{6C4023AA-00CB-4861-9C80-6DB36E57A734}" presName="background3" presStyleLbl="node3" presStyleIdx="2" presStyleCnt="3"/>
      <dgm:spPr/>
    </dgm:pt>
    <dgm:pt modelId="{DA508907-D55D-4044-9760-294E892E9B19}" type="pres">
      <dgm:prSet presAssocID="{6C4023AA-00CB-4861-9C80-6DB36E57A734}" presName="text3" presStyleLbl="fgAcc3" presStyleIdx="2" presStyleCnt="3">
        <dgm:presLayoutVars>
          <dgm:chPref val="3"/>
        </dgm:presLayoutVars>
      </dgm:prSet>
      <dgm:spPr/>
    </dgm:pt>
    <dgm:pt modelId="{07CBD664-A167-406E-9307-6FD2A3BCAD2D}" type="pres">
      <dgm:prSet presAssocID="{6C4023AA-00CB-4861-9C80-6DB36E57A734}" presName="hierChild4" presStyleCnt="0"/>
      <dgm:spPr/>
    </dgm:pt>
    <dgm:pt modelId="{704C0D62-92A5-44FD-B3B4-D295F4C81653}" type="pres">
      <dgm:prSet presAssocID="{6C254300-A98D-41CD-8705-7C1324E6B1C7}" presName="Name10" presStyleLbl="parChTrans1D2" presStyleIdx="3" presStyleCnt="5"/>
      <dgm:spPr/>
    </dgm:pt>
    <dgm:pt modelId="{7AB902A5-42F7-4E2B-B19B-28DDADA5EBC6}" type="pres">
      <dgm:prSet presAssocID="{27CA5B49-5661-4E45-A4B4-DEBB28310D64}" presName="hierRoot2" presStyleCnt="0"/>
      <dgm:spPr/>
    </dgm:pt>
    <dgm:pt modelId="{9C308C66-B353-46A3-9CD1-4E2D74627E5A}" type="pres">
      <dgm:prSet presAssocID="{27CA5B49-5661-4E45-A4B4-DEBB28310D64}" presName="composite2" presStyleCnt="0"/>
      <dgm:spPr/>
    </dgm:pt>
    <dgm:pt modelId="{4CD27853-ED49-40B5-A4BE-1E03BF21925F}" type="pres">
      <dgm:prSet presAssocID="{27CA5B49-5661-4E45-A4B4-DEBB28310D64}" presName="background2" presStyleLbl="node2" presStyleIdx="3" presStyleCnt="5"/>
      <dgm:spPr/>
    </dgm:pt>
    <dgm:pt modelId="{8DC3E514-51A8-4F15-A622-4E020BFB3E34}" type="pres">
      <dgm:prSet presAssocID="{27CA5B49-5661-4E45-A4B4-DEBB28310D64}" presName="text2" presStyleLbl="fgAcc2" presStyleIdx="3" presStyleCnt="5">
        <dgm:presLayoutVars>
          <dgm:chPref val="3"/>
        </dgm:presLayoutVars>
      </dgm:prSet>
      <dgm:spPr/>
    </dgm:pt>
    <dgm:pt modelId="{0BBCA9E9-48C1-4DE6-8B45-AA7D2978ED65}" type="pres">
      <dgm:prSet presAssocID="{27CA5B49-5661-4E45-A4B4-DEBB28310D64}" presName="hierChild3" presStyleCnt="0"/>
      <dgm:spPr/>
    </dgm:pt>
    <dgm:pt modelId="{76669779-397A-405A-BEA9-C75127AB1B0F}" type="pres">
      <dgm:prSet presAssocID="{F1D9AD80-F368-4F41-BF43-F61C1784478E}" presName="Name10" presStyleLbl="parChTrans1D2" presStyleIdx="4" presStyleCnt="5"/>
      <dgm:spPr/>
    </dgm:pt>
    <dgm:pt modelId="{AA70C671-6729-4AD5-9A08-35051292C812}" type="pres">
      <dgm:prSet presAssocID="{2DC191E3-FA46-4FD7-A383-E62116301F9E}" presName="hierRoot2" presStyleCnt="0"/>
      <dgm:spPr/>
    </dgm:pt>
    <dgm:pt modelId="{9BEFD00F-7644-4A37-ADF6-49AB8FF6FC0C}" type="pres">
      <dgm:prSet presAssocID="{2DC191E3-FA46-4FD7-A383-E62116301F9E}" presName="composite2" presStyleCnt="0"/>
      <dgm:spPr/>
    </dgm:pt>
    <dgm:pt modelId="{54FC1BB7-EB44-4118-B33C-DB4A607763DD}" type="pres">
      <dgm:prSet presAssocID="{2DC191E3-FA46-4FD7-A383-E62116301F9E}" presName="background2" presStyleLbl="node2" presStyleIdx="4" presStyleCnt="5"/>
      <dgm:spPr/>
    </dgm:pt>
    <dgm:pt modelId="{E8E5B2F1-FFD0-437A-AE8F-C65570136906}" type="pres">
      <dgm:prSet presAssocID="{2DC191E3-FA46-4FD7-A383-E62116301F9E}" presName="text2" presStyleLbl="fgAcc2" presStyleIdx="4" presStyleCnt="5">
        <dgm:presLayoutVars>
          <dgm:chPref val="3"/>
        </dgm:presLayoutVars>
      </dgm:prSet>
      <dgm:spPr/>
    </dgm:pt>
    <dgm:pt modelId="{B892E663-7F50-4EC3-A29A-C35A04673E2B}" type="pres">
      <dgm:prSet presAssocID="{2DC191E3-FA46-4FD7-A383-E62116301F9E}" presName="hierChild3" presStyleCnt="0"/>
      <dgm:spPr/>
    </dgm:pt>
  </dgm:ptLst>
  <dgm:cxnLst>
    <dgm:cxn modelId="{ED319702-3AE9-43BE-88E3-C8540EA25C2F}" srcId="{B3A45104-22AA-4DF4-9358-C185337FF37E}" destId="{2DC191E3-FA46-4FD7-A383-E62116301F9E}" srcOrd="4" destOrd="0" parTransId="{F1D9AD80-F368-4F41-BF43-F61C1784478E}" sibTransId="{60E6D764-EC0F-46A9-BFBE-582640134085}"/>
    <dgm:cxn modelId="{CE5B3606-4B99-4447-B69C-E44EBF1E6450}" type="presOf" srcId="{F1D9AD80-F368-4F41-BF43-F61C1784478E}" destId="{76669779-397A-405A-BEA9-C75127AB1B0F}" srcOrd="0" destOrd="0" presId="urn:microsoft.com/office/officeart/2005/8/layout/hierarchy1"/>
    <dgm:cxn modelId="{7743BF0B-D531-45EC-B00E-F815A41811A2}" type="presOf" srcId="{8F7AA61B-9A2B-4EE0-9EC9-4DA07D8F41BC}" destId="{0291C3C9-5AD2-4B26-92D2-1C141D499439}" srcOrd="0" destOrd="0" presId="urn:microsoft.com/office/officeart/2005/8/layout/hierarchy1"/>
    <dgm:cxn modelId="{7B7EF016-5B3B-4151-897C-ADE791441EE3}" type="presOf" srcId="{FF9B7D69-3E65-4DF7-B5AE-30C6ED9FDA05}" destId="{9C6F295E-A241-45FA-AA2A-8C7D29BA2749}" srcOrd="0" destOrd="0" presId="urn:microsoft.com/office/officeart/2005/8/layout/hierarchy1"/>
    <dgm:cxn modelId="{710C5618-C2E5-4B95-9075-CB67DCBBCC2C}" type="presOf" srcId="{7C0217EB-EB29-4EB4-8CDA-02040FBCED3F}" destId="{11A7E0D6-66E7-4467-BC34-E914BCAFD20A}" srcOrd="0" destOrd="0" presId="urn:microsoft.com/office/officeart/2005/8/layout/hierarchy1"/>
    <dgm:cxn modelId="{AF6D4423-BB79-4697-9F14-C2FC6E534384}" type="presOf" srcId="{F032F4E0-588A-4229-A43A-875EF8C0E940}" destId="{CFE20137-B485-49BA-A97A-C031CCD090EA}" srcOrd="0" destOrd="0" presId="urn:microsoft.com/office/officeart/2005/8/layout/hierarchy1"/>
    <dgm:cxn modelId="{C75D4624-0E46-4617-B043-CE7BC4DCB426}" srcId="{E2DF5FDE-4892-4832-AF6D-5EB62B4F2A9F}" destId="{D3EC2B3B-A8F6-4F0C-B757-5C6F88718AA1}" srcOrd="1" destOrd="0" parTransId="{BF0FB622-4872-46AF-9E0D-2F3BC17392E1}" sibTransId="{8D1B93A4-AD09-4158-BE5D-D66DD721EE79}"/>
    <dgm:cxn modelId="{22A8812B-3208-4A6C-884C-1F7112C6B129}" type="presOf" srcId="{6C254300-A98D-41CD-8705-7C1324E6B1C7}" destId="{704C0D62-92A5-44FD-B3B4-D295F4C81653}" srcOrd="0" destOrd="0" presId="urn:microsoft.com/office/officeart/2005/8/layout/hierarchy1"/>
    <dgm:cxn modelId="{18BA402E-1365-4B49-BBAA-48B297399C14}" type="presOf" srcId="{27CA5B49-5661-4E45-A4B4-DEBB28310D64}" destId="{8DC3E514-51A8-4F15-A622-4E020BFB3E34}" srcOrd="0" destOrd="0" presId="urn:microsoft.com/office/officeart/2005/8/layout/hierarchy1"/>
    <dgm:cxn modelId="{63649F39-E306-4101-9560-0B09D2980421}" type="presOf" srcId="{7ACC7F13-27D3-4136-90F9-EF02AD244128}" destId="{DC586A06-D015-4D5B-8670-A25435FECC82}" srcOrd="0" destOrd="0" presId="urn:microsoft.com/office/officeart/2005/8/layout/hierarchy1"/>
    <dgm:cxn modelId="{071C4C3D-34EB-4D13-ADA3-4B5DCDB26648}" srcId="{E2DF5FDE-4892-4832-AF6D-5EB62B4F2A9F}" destId="{6C4023AA-00CB-4861-9C80-6DB36E57A734}" srcOrd="2" destOrd="0" parTransId="{8F7AA61B-9A2B-4EE0-9EC9-4DA07D8F41BC}" sibTransId="{1A341965-FA54-42FB-9A8B-30AC5A95288D}"/>
    <dgm:cxn modelId="{EA167C3D-852C-4833-94CB-1A083AEAB5CD}" srcId="{DDF3446B-B2E6-4F0C-AB89-EB5667B40186}" destId="{05A72CC0-302B-4AEA-987C-27C91760D095}" srcOrd="1" destOrd="0" parTransId="{7A7BD86C-69F3-428C-8494-7CBEC38F7A2D}" sibTransId="{3B4FB61C-01CC-428A-9FA4-C740155AC280}"/>
    <dgm:cxn modelId="{0B8C7E6C-6D7C-4B96-9887-BE29A4CB62CD}" type="presOf" srcId="{B3A45104-22AA-4DF4-9358-C185337FF37E}" destId="{F7882A31-8893-4FD5-B0C9-2F564377FF75}" srcOrd="0" destOrd="0" presId="urn:microsoft.com/office/officeart/2005/8/layout/hierarchy1"/>
    <dgm:cxn modelId="{D2B28F4D-3127-4172-8A8A-BA216E3BBAA3}" type="presOf" srcId="{B99635B1-0ACF-4189-ABF6-F819055AADB6}" destId="{93D4088F-AB79-416F-B0B9-9CF9F9D2EC19}" srcOrd="0" destOrd="0" presId="urn:microsoft.com/office/officeart/2005/8/layout/hierarchy1"/>
    <dgm:cxn modelId="{A869B24E-847C-415F-B5E1-AB8ABA68E02E}" srcId="{E2DF5FDE-4892-4832-AF6D-5EB62B4F2A9F}" destId="{DDF3446B-B2E6-4F0C-AB89-EB5667B40186}" srcOrd="0" destOrd="0" parTransId="{7ACC7F13-27D3-4136-90F9-EF02AD244128}" sibTransId="{E40EFDCA-1B46-4864-84D2-ACFD9EC3D333}"/>
    <dgm:cxn modelId="{E19B246F-47AB-4293-9EB3-E2FBB25E0B0E}" type="presOf" srcId="{D3EC2B3B-A8F6-4F0C-B757-5C6F88718AA1}" destId="{E298249A-BF38-4B31-8736-CBE85B89853E}" srcOrd="0" destOrd="0" presId="urn:microsoft.com/office/officeart/2005/8/layout/hierarchy1"/>
    <dgm:cxn modelId="{2D0EC450-4805-4EB5-AD18-4032A33390D2}" srcId="{B3A45104-22AA-4DF4-9358-C185337FF37E}" destId="{CA8AB403-5836-4E65-A319-E3A636184AB5}" srcOrd="1" destOrd="0" parTransId="{F032F4E0-588A-4229-A43A-875EF8C0E940}" sibTransId="{9BFD66D9-71AE-49A5-8B04-A53FC1178435}"/>
    <dgm:cxn modelId="{1A0D0771-367C-4504-B4B8-C900925A186D}" type="presOf" srcId="{BF0FB622-4872-46AF-9E0D-2F3BC17392E1}" destId="{A8A54D48-A67B-47E6-8FCF-2F9ECBFE5A9C}" srcOrd="0" destOrd="0" presId="urn:microsoft.com/office/officeart/2005/8/layout/hierarchy1"/>
    <dgm:cxn modelId="{32D6FC56-EAC6-4831-8BBC-4B417AD6A1B1}" srcId="{DDF3446B-B2E6-4F0C-AB89-EB5667B40186}" destId="{5BC38FAB-F74C-49E0-A29C-2AF4A3015B03}" srcOrd="2" destOrd="0" parTransId="{B99635B1-0ACF-4189-ABF6-F819055AADB6}" sibTransId="{D2BD2B06-9C5F-4244-9F9A-EB52D99019D5}"/>
    <dgm:cxn modelId="{C3F9F959-A3C7-4FA8-BCDC-7E8132CA4568}" type="presOf" srcId="{5BC38FAB-F74C-49E0-A29C-2AF4A3015B03}" destId="{2B4D1736-40CE-4CAC-86BF-C4F692575BAF}" srcOrd="0" destOrd="0" presId="urn:microsoft.com/office/officeart/2005/8/layout/hierarchy1"/>
    <dgm:cxn modelId="{649F3F7F-4233-43A8-9B93-146C8504B7FF}" type="presOf" srcId="{E2DF5FDE-4892-4832-AF6D-5EB62B4F2A9F}" destId="{C8347024-ACFA-4A6C-BE80-F8ADA53FAD5B}" srcOrd="0" destOrd="0" presId="urn:microsoft.com/office/officeart/2005/8/layout/hierarchy1"/>
    <dgm:cxn modelId="{7D62548B-8347-4005-A143-07E83F9E901E}" srcId="{B3A45104-22AA-4DF4-9358-C185337FF37E}" destId="{FF9B7D69-3E65-4DF7-B5AE-30C6ED9FDA05}" srcOrd="0" destOrd="0" parTransId="{DBAB13B2-3632-472F-BECE-A4B06FE52E2D}" sibTransId="{B72B1F44-0B88-4900-AA87-5C1708892CBD}"/>
    <dgm:cxn modelId="{2824C691-F15B-44A2-A5D4-791D1A70A9B9}" type="presOf" srcId="{CB1499F9-AE39-4F9B-90C4-80C800DF3EB7}" destId="{2AC0BFA4-647D-4FBA-BEED-0A6B133BB405}" srcOrd="0" destOrd="0" presId="urn:microsoft.com/office/officeart/2005/8/layout/hierarchy1"/>
    <dgm:cxn modelId="{01A25992-FF47-4312-A327-A7EC2FEF1FA8}" srcId="{B3A45104-22AA-4DF4-9358-C185337FF37E}" destId="{27CA5B49-5661-4E45-A4B4-DEBB28310D64}" srcOrd="3" destOrd="0" parTransId="{6C254300-A98D-41CD-8705-7C1324E6B1C7}" sibTransId="{CE910ACF-81BF-4A87-9857-A088DC6D2EB8}"/>
    <dgm:cxn modelId="{2CDE089B-D6C9-4395-BAF6-EB0A8E64983C}" type="presOf" srcId="{2DC191E3-FA46-4FD7-A383-E62116301F9E}" destId="{E8E5B2F1-FFD0-437A-AE8F-C65570136906}" srcOrd="0" destOrd="0" presId="urn:microsoft.com/office/officeart/2005/8/layout/hierarchy1"/>
    <dgm:cxn modelId="{BF0690A6-66C2-411E-86A4-863410FBA51E}" srcId="{7C0217EB-EB29-4EB4-8CDA-02040FBCED3F}" destId="{B3A45104-22AA-4DF4-9358-C185337FF37E}" srcOrd="0" destOrd="0" parTransId="{67C0378E-1242-44BC-AE39-94F474555D35}" sibTransId="{813AE9A6-26BD-44E1-8429-0F134DEC0DB6}"/>
    <dgm:cxn modelId="{64C3D3A6-1B9D-41E7-9C12-B0ECEDCFDF83}" type="presOf" srcId="{DDF3446B-B2E6-4F0C-AB89-EB5667B40186}" destId="{15A380E0-5C87-41BD-B682-312F4E6660B4}" srcOrd="0" destOrd="0" presId="urn:microsoft.com/office/officeart/2005/8/layout/hierarchy1"/>
    <dgm:cxn modelId="{A9F7AEAF-216C-49DC-863C-3790DDEEFA2D}" type="presOf" srcId="{CA4621FF-AA2E-4D73-9E70-D300899802D0}" destId="{DA9DC75D-1DFC-4766-A08D-F544DFFFE93B}" srcOrd="0" destOrd="0" presId="urn:microsoft.com/office/officeart/2005/8/layout/hierarchy1"/>
    <dgm:cxn modelId="{250741BD-D8A2-4CAB-885B-31C5A8A2E541}" type="presOf" srcId="{6C4023AA-00CB-4861-9C80-6DB36E57A734}" destId="{DA508907-D55D-4044-9760-294E892E9B19}" srcOrd="0" destOrd="0" presId="urn:microsoft.com/office/officeart/2005/8/layout/hierarchy1"/>
    <dgm:cxn modelId="{2D9613C4-1025-4ECB-979C-43FD358891E3}" type="presOf" srcId="{DBAB13B2-3632-472F-BECE-A4B06FE52E2D}" destId="{4C10BA11-48CA-4F4D-8ADF-5C46A0D95991}" srcOrd="0" destOrd="0" presId="urn:microsoft.com/office/officeart/2005/8/layout/hierarchy1"/>
    <dgm:cxn modelId="{F44080D0-B58B-4213-B69B-A2C24D507772}" type="presOf" srcId="{CA8AB403-5836-4E65-A319-E3A636184AB5}" destId="{2A486103-F21C-42E5-998B-27DE098634D4}" srcOrd="0" destOrd="0" presId="urn:microsoft.com/office/officeart/2005/8/layout/hierarchy1"/>
    <dgm:cxn modelId="{9AAECDD2-597C-4E7A-9F0F-C7E0EAE123ED}" srcId="{B3A45104-22AA-4DF4-9358-C185337FF37E}" destId="{E2DF5FDE-4892-4832-AF6D-5EB62B4F2A9F}" srcOrd="2" destOrd="0" parTransId="{7802A4E8-1E39-494C-98F1-EB6579919E36}" sibTransId="{EB801E73-4961-4ADA-A1AB-4C3E5A57E294}"/>
    <dgm:cxn modelId="{C358E4EB-2E93-436A-93D1-D7D6B14427D1}" type="presOf" srcId="{7A7BD86C-69F3-428C-8494-7CBEC38F7A2D}" destId="{8E658FE4-237E-4B0E-8260-AE1F1FFBD211}" srcOrd="0" destOrd="0" presId="urn:microsoft.com/office/officeart/2005/8/layout/hierarchy1"/>
    <dgm:cxn modelId="{40C69EED-FE52-4D5A-80BB-1A8043052467}" type="presOf" srcId="{05A72CC0-302B-4AEA-987C-27C91760D095}" destId="{6DF653EC-D01B-4BF0-9BA8-6CABFB6E3BFD}" srcOrd="0" destOrd="0" presId="urn:microsoft.com/office/officeart/2005/8/layout/hierarchy1"/>
    <dgm:cxn modelId="{65E84BF0-5A83-4089-B7FF-F0149CD70F43}" type="presOf" srcId="{7802A4E8-1E39-494C-98F1-EB6579919E36}" destId="{851033F4-DDBF-4869-BE07-8E7E25333BF9}" srcOrd="0" destOrd="0" presId="urn:microsoft.com/office/officeart/2005/8/layout/hierarchy1"/>
    <dgm:cxn modelId="{3A4336FB-4E78-4763-AD16-16F3A494EB4C}" srcId="{DDF3446B-B2E6-4F0C-AB89-EB5667B40186}" destId="{CA4621FF-AA2E-4D73-9E70-D300899802D0}" srcOrd="0" destOrd="0" parTransId="{CB1499F9-AE39-4F9B-90C4-80C800DF3EB7}" sibTransId="{A4EF046B-021C-4693-B397-6E66783CEC50}"/>
    <dgm:cxn modelId="{C9F6E0B5-3037-4B5C-BDD3-7DF856746228}" type="presParOf" srcId="{11A7E0D6-66E7-4467-BC34-E914BCAFD20A}" destId="{FBA4745F-F364-496B-9815-C816D7706C5D}" srcOrd="0" destOrd="0" presId="urn:microsoft.com/office/officeart/2005/8/layout/hierarchy1"/>
    <dgm:cxn modelId="{677041DA-98B9-464F-8738-703393BE0322}" type="presParOf" srcId="{FBA4745F-F364-496B-9815-C816D7706C5D}" destId="{DBCF35B5-FFBB-4ADB-BDF4-74C55B13327D}" srcOrd="0" destOrd="0" presId="urn:microsoft.com/office/officeart/2005/8/layout/hierarchy1"/>
    <dgm:cxn modelId="{E196999C-5035-4829-BDB0-E8057B409D8C}" type="presParOf" srcId="{DBCF35B5-FFBB-4ADB-BDF4-74C55B13327D}" destId="{421074AE-FD20-4596-A7E0-59BF7AF9F3CB}" srcOrd="0" destOrd="0" presId="urn:microsoft.com/office/officeart/2005/8/layout/hierarchy1"/>
    <dgm:cxn modelId="{FCADC8F7-5FA8-4FE8-BD33-D13D046473B5}" type="presParOf" srcId="{DBCF35B5-FFBB-4ADB-BDF4-74C55B13327D}" destId="{F7882A31-8893-4FD5-B0C9-2F564377FF75}" srcOrd="1" destOrd="0" presId="urn:microsoft.com/office/officeart/2005/8/layout/hierarchy1"/>
    <dgm:cxn modelId="{6FB44393-1E51-4803-851D-AAB907CDFD8A}" type="presParOf" srcId="{FBA4745F-F364-496B-9815-C816D7706C5D}" destId="{CCC9C599-7896-4153-BC04-F509A299ADE6}" srcOrd="1" destOrd="0" presId="urn:microsoft.com/office/officeart/2005/8/layout/hierarchy1"/>
    <dgm:cxn modelId="{9F170B34-2AE5-4BD4-A95F-27490EACBEA6}" type="presParOf" srcId="{CCC9C599-7896-4153-BC04-F509A299ADE6}" destId="{4C10BA11-48CA-4F4D-8ADF-5C46A0D95991}" srcOrd="0" destOrd="0" presId="urn:microsoft.com/office/officeart/2005/8/layout/hierarchy1"/>
    <dgm:cxn modelId="{18C368BA-169D-4EF8-B592-B438AA04996B}" type="presParOf" srcId="{CCC9C599-7896-4153-BC04-F509A299ADE6}" destId="{E799F010-228C-40A6-B92D-272F92ADD7D1}" srcOrd="1" destOrd="0" presId="urn:microsoft.com/office/officeart/2005/8/layout/hierarchy1"/>
    <dgm:cxn modelId="{7675AB04-C298-41C6-AE89-3DED69E3D5CE}" type="presParOf" srcId="{E799F010-228C-40A6-B92D-272F92ADD7D1}" destId="{7B12FB93-EEE9-42FC-A5ED-468A565725D7}" srcOrd="0" destOrd="0" presId="urn:microsoft.com/office/officeart/2005/8/layout/hierarchy1"/>
    <dgm:cxn modelId="{54D75603-72CC-4944-9D01-B04E15A0925A}" type="presParOf" srcId="{7B12FB93-EEE9-42FC-A5ED-468A565725D7}" destId="{5050F495-79FD-4D9C-862B-7D1B10EB672B}" srcOrd="0" destOrd="0" presId="urn:microsoft.com/office/officeart/2005/8/layout/hierarchy1"/>
    <dgm:cxn modelId="{27672EB9-994E-44CD-B623-C41A80D3120D}" type="presParOf" srcId="{7B12FB93-EEE9-42FC-A5ED-468A565725D7}" destId="{9C6F295E-A241-45FA-AA2A-8C7D29BA2749}" srcOrd="1" destOrd="0" presId="urn:microsoft.com/office/officeart/2005/8/layout/hierarchy1"/>
    <dgm:cxn modelId="{413867E1-94B4-4ED3-B17A-77352C52F134}" type="presParOf" srcId="{E799F010-228C-40A6-B92D-272F92ADD7D1}" destId="{19B7EC97-E7E5-4681-90A5-0E4A0F8166BB}" srcOrd="1" destOrd="0" presId="urn:microsoft.com/office/officeart/2005/8/layout/hierarchy1"/>
    <dgm:cxn modelId="{EB613673-D4F3-4189-85E5-193CD5808632}" type="presParOf" srcId="{CCC9C599-7896-4153-BC04-F509A299ADE6}" destId="{CFE20137-B485-49BA-A97A-C031CCD090EA}" srcOrd="2" destOrd="0" presId="urn:microsoft.com/office/officeart/2005/8/layout/hierarchy1"/>
    <dgm:cxn modelId="{3A934F4E-CB1D-4EE0-96B0-C502335B9174}" type="presParOf" srcId="{CCC9C599-7896-4153-BC04-F509A299ADE6}" destId="{D132A5B9-E620-473D-BC69-692228461D48}" srcOrd="3" destOrd="0" presId="urn:microsoft.com/office/officeart/2005/8/layout/hierarchy1"/>
    <dgm:cxn modelId="{56223216-9676-4017-825C-70048E8D9FCD}" type="presParOf" srcId="{D132A5B9-E620-473D-BC69-692228461D48}" destId="{0C484B8B-A73A-41DD-BDEC-5C5FD52C935B}" srcOrd="0" destOrd="0" presId="urn:microsoft.com/office/officeart/2005/8/layout/hierarchy1"/>
    <dgm:cxn modelId="{5C43A8D2-0CFF-45D8-B965-79FF57204006}" type="presParOf" srcId="{0C484B8B-A73A-41DD-BDEC-5C5FD52C935B}" destId="{D3CDD727-490E-4264-AC35-A360E63C21FB}" srcOrd="0" destOrd="0" presId="urn:microsoft.com/office/officeart/2005/8/layout/hierarchy1"/>
    <dgm:cxn modelId="{3714380D-B3B2-42AC-9691-59A386C9FEBE}" type="presParOf" srcId="{0C484B8B-A73A-41DD-BDEC-5C5FD52C935B}" destId="{2A486103-F21C-42E5-998B-27DE098634D4}" srcOrd="1" destOrd="0" presId="urn:microsoft.com/office/officeart/2005/8/layout/hierarchy1"/>
    <dgm:cxn modelId="{9EDCE468-9C1C-426D-828F-46B8F4D07552}" type="presParOf" srcId="{D132A5B9-E620-473D-BC69-692228461D48}" destId="{E5937BCC-41FE-4F44-BD1A-01A8E35EE892}" srcOrd="1" destOrd="0" presId="urn:microsoft.com/office/officeart/2005/8/layout/hierarchy1"/>
    <dgm:cxn modelId="{136A579F-75F0-4FDF-8BA8-7C60BA4BB893}" type="presParOf" srcId="{CCC9C599-7896-4153-BC04-F509A299ADE6}" destId="{851033F4-DDBF-4869-BE07-8E7E25333BF9}" srcOrd="4" destOrd="0" presId="urn:microsoft.com/office/officeart/2005/8/layout/hierarchy1"/>
    <dgm:cxn modelId="{D4460A2F-ACFB-4707-BAFB-C8FBE62247B0}" type="presParOf" srcId="{CCC9C599-7896-4153-BC04-F509A299ADE6}" destId="{C5AD704A-D2B0-402B-BDE8-4A77F64C96B3}" srcOrd="5" destOrd="0" presId="urn:microsoft.com/office/officeart/2005/8/layout/hierarchy1"/>
    <dgm:cxn modelId="{028F9C78-81FB-4472-A5D4-C4A51D28214F}" type="presParOf" srcId="{C5AD704A-D2B0-402B-BDE8-4A77F64C96B3}" destId="{7F401F36-3701-4C2E-96A2-E7B89DCD93F1}" srcOrd="0" destOrd="0" presId="urn:microsoft.com/office/officeart/2005/8/layout/hierarchy1"/>
    <dgm:cxn modelId="{E249E618-5DDD-45D1-B47C-EE5A76A7754E}" type="presParOf" srcId="{7F401F36-3701-4C2E-96A2-E7B89DCD93F1}" destId="{6D901CF8-C8E7-4A95-9D21-4F60F2E51E0E}" srcOrd="0" destOrd="0" presId="urn:microsoft.com/office/officeart/2005/8/layout/hierarchy1"/>
    <dgm:cxn modelId="{CA93081D-177A-40C3-B887-BF13F27B6064}" type="presParOf" srcId="{7F401F36-3701-4C2E-96A2-E7B89DCD93F1}" destId="{C8347024-ACFA-4A6C-BE80-F8ADA53FAD5B}" srcOrd="1" destOrd="0" presId="urn:microsoft.com/office/officeart/2005/8/layout/hierarchy1"/>
    <dgm:cxn modelId="{9F2330BC-DCA3-43DA-8C61-678C2F441D9F}" type="presParOf" srcId="{C5AD704A-D2B0-402B-BDE8-4A77F64C96B3}" destId="{54A5FA52-7C0E-47DC-B769-AE84D359E8E7}" srcOrd="1" destOrd="0" presId="urn:microsoft.com/office/officeart/2005/8/layout/hierarchy1"/>
    <dgm:cxn modelId="{95E2510D-2FBD-40FF-A3BB-E65348C9B0B0}" type="presParOf" srcId="{54A5FA52-7C0E-47DC-B769-AE84D359E8E7}" destId="{DC586A06-D015-4D5B-8670-A25435FECC82}" srcOrd="0" destOrd="0" presId="urn:microsoft.com/office/officeart/2005/8/layout/hierarchy1"/>
    <dgm:cxn modelId="{1169CB67-5BFE-4FAD-A814-ED3F07D2B014}" type="presParOf" srcId="{54A5FA52-7C0E-47DC-B769-AE84D359E8E7}" destId="{870A7221-688E-4EB2-BB07-FBBF2BDF39ED}" srcOrd="1" destOrd="0" presId="urn:microsoft.com/office/officeart/2005/8/layout/hierarchy1"/>
    <dgm:cxn modelId="{7BE223B5-5402-4E65-ABBE-40353EF816AA}" type="presParOf" srcId="{870A7221-688E-4EB2-BB07-FBBF2BDF39ED}" destId="{BA997586-A6E7-4BCB-9589-E5004F5F94F3}" srcOrd="0" destOrd="0" presId="urn:microsoft.com/office/officeart/2005/8/layout/hierarchy1"/>
    <dgm:cxn modelId="{98E8AD4E-DCCB-4202-B1E1-1682118607E5}" type="presParOf" srcId="{BA997586-A6E7-4BCB-9589-E5004F5F94F3}" destId="{9ADB22DC-78FE-49EE-AC39-9C5B19A4D96D}" srcOrd="0" destOrd="0" presId="urn:microsoft.com/office/officeart/2005/8/layout/hierarchy1"/>
    <dgm:cxn modelId="{5D68262B-4259-4250-A48C-95E7E51A0C6E}" type="presParOf" srcId="{BA997586-A6E7-4BCB-9589-E5004F5F94F3}" destId="{15A380E0-5C87-41BD-B682-312F4E6660B4}" srcOrd="1" destOrd="0" presId="urn:microsoft.com/office/officeart/2005/8/layout/hierarchy1"/>
    <dgm:cxn modelId="{F34666C8-80B0-4BED-BC6A-D9CA481C899E}" type="presParOf" srcId="{870A7221-688E-4EB2-BB07-FBBF2BDF39ED}" destId="{00C6BF82-B70C-4C61-A037-B43C43F63798}" srcOrd="1" destOrd="0" presId="urn:microsoft.com/office/officeart/2005/8/layout/hierarchy1"/>
    <dgm:cxn modelId="{274DE378-D69E-405F-BB31-2C35EA820EDC}" type="presParOf" srcId="{00C6BF82-B70C-4C61-A037-B43C43F63798}" destId="{2AC0BFA4-647D-4FBA-BEED-0A6B133BB405}" srcOrd="0" destOrd="0" presId="urn:microsoft.com/office/officeart/2005/8/layout/hierarchy1"/>
    <dgm:cxn modelId="{CD6BF012-8CCA-4949-B40E-65EEC462A1C5}" type="presParOf" srcId="{00C6BF82-B70C-4C61-A037-B43C43F63798}" destId="{B0D2EE16-EE20-45CD-AA8A-B752114929FB}" srcOrd="1" destOrd="0" presId="urn:microsoft.com/office/officeart/2005/8/layout/hierarchy1"/>
    <dgm:cxn modelId="{596E4353-270D-443E-A6AC-1CB4F1834E20}" type="presParOf" srcId="{B0D2EE16-EE20-45CD-AA8A-B752114929FB}" destId="{55FB4F19-9F6C-4DD7-B79B-8A98B484A8A7}" srcOrd="0" destOrd="0" presId="urn:microsoft.com/office/officeart/2005/8/layout/hierarchy1"/>
    <dgm:cxn modelId="{5C9DD490-E3B5-4984-B1A1-AA7BD1AC4413}" type="presParOf" srcId="{55FB4F19-9F6C-4DD7-B79B-8A98B484A8A7}" destId="{F739B8F9-AEAA-4B61-A074-B8377831AB3A}" srcOrd="0" destOrd="0" presId="urn:microsoft.com/office/officeart/2005/8/layout/hierarchy1"/>
    <dgm:cxn modelId="{8CAB3D8F-7DD6-4746-A597-6361A7A69F7F}" type="presParOf" srcId="{55FB4F19-9F6C-4DD7-B79B-8A98B484A8A7}" destId="{DA9DC75D-1DFC-4766-A08D-F544DFFFE93B}" srcOrd="1" destOrd="0" presId="urn:microsoft.com/office/officeart/2005/8/layout/hierarchy1"/>
    <dgm:cxn modelId="{FF6477FE-5382-4E6D-9BD7-7C4A3646D045}" type="presParOf" srcId="{B0D2EE16-EE20-45CD-AA8A-B752114929FB}" destId="{5E6D80B1-E104-4DBE-B87C-CCFA59E5A0C9}" srcOrd="1" destOrd="0" presId="urn:microsoft.com/office/officeart/2005/8/layout/hierarchy1"/>
    <dgm:cxn modelId="{65FAE533-9E9E-4873-A56E-FF68D62D627F}" type="presParOf" srcId="{00C6BF82-B70C-4C61-A037-B43C43F63798}" destId="{8E658FE4-237E-4B0E-8260-AE1F1FFBD211}" srcOrd="2" destOrd="0" presId="urn:microsoft.com/office/officeart/2005/8/layout/hierarchy1"/>
    <dgm:cxn modelId="{47E11483-8CEA-438B-99C5-558F4129E0A2}" type="presParOf" srcId="{00C6BF82-B70C-4C61-A037-B43C43F63798}" destId="{B0F2908A-DFF9-4BED-8A99-21583B513F80}" srcOrd="3" destOrd="0" presId="urn:microsoft.com/office/officeart/2005/8/layout/hierarchy1"/>
    <dgm:cxn modelId="{4E028957-7F33-4155-A10C-2205ABA93815}" type="presParOf" srcId="{B0F2908A-DFF9-4BED-8A99-21583B513F80}" destId="{9A5BE086-56BD-4F20-BF56-EF6ECC7BC3E7}" srcOrd="0" destOrd="0" presId="urn:microsoft.com/office/officeart/2005/8/layout/hierarchy1"/>
    <dgm:cxn modelId="{0266AF5F-3685-4DF1-8DBB-E93B8FF3E792}" type="presParOf" srcId="{9A5BE086-56BD-4F20-BF56-EF6ECC7BC3E7}" destId="{181AADD8-C5EC-4A4D-B8DE-2A851750E4BA}" srcOrd="0" destOrd="0" presId="urn:microsoft.com/office/officeart/2005/8/layout/hierarchy1"/>
    <dgm:cxn modelId="{5788EAAB-FCF2-4AA0-9B7E-80C3BCDFEC7B}" type="presParOf" srcId="{9A5BE086-56BD-4F20-BF56-EF6ECC7BC3E7}" destId="{6DF653EC-D01B-4BF0-9BA8-6CABFB6E3BFD}" srcOrd="1" destOrd="0" presId="urn:microsoft.com/office/officeart/2005/8/layout/hierarchy1"/>
    <dgm:cxn modelId="{3DCBD4AB-CA9B-456D-91BB-2435B6712076}" type="presParOf" srcId="{B0F2908A-DFF9-4BED-8A99-21583B513F80}" destId="{909154FE-482D-45AF-A900-8C92B84A8786}" srcOrd="1" destOrd="0" presId="urn:microsoft.com/office/officeart/2005/8/layout/hierarchy1"/>
    <dgm:cxn modelId="{F087C424-0390-4FA6-8CB1-8435D526A930}" type="presParOf" srcId="{00C6BF82-B70C-4C61-A037-B43C43F63798}" destId="{93D4088F-AB79-416F-B0B9-9CF9F9D2EC19}" srcOrd="4" destOrd="0" presId="urn:microsoft.com/office/officeart/2005/8/layout/hierarchy1"/>
    <dgm:cxn modelId="{79867CDD-B3BB-40BE-93AB-F95ED78A5BA0}" type="presParOf" srcId="{00C6BF82-B70C-4C61-A037-B43C43F63798}" destId="{E1F659E9-5564-489D-8B0F-35672362CA03}" srcOrd="5" destOrd="0" presId="urn:microsoft.com/office/officeart/2005/8/layout/hierarchy1"/>
    <dgm:cxn modelId="{A63538A3-5E66-4B57-AB7B-2C33842463AA}" type="presParOf" srcId="{E1F659E9-5564-489D-8B0F-35672362CA03}" destId="{C3A22033-AA62-4AE0-B95E-B4A7223A45C9}" srcOrd="0" destOrd="0" presId="urn:microsoft.com/office/officeart/2005/8/layout/hierarchy1"/>
    <dgm:cxn modelId="{A8978805-C22F-4041-AC52-DBE461490E29}" type="presParOf" srcId="{C3A22033-AA62-4AE0-B95E-B4A7223A45C9}" destId="{D44F8423-2484-4DED-8CED-6C863870102C}" srcOrd="0" destOrd="0" presId="urn:microsoft.com/office/officeart/2005/8/layout/hierarchy1"/>
    <dgm:cxn modelId="{81D9AA66-DC25-4919-9E47-0ED0C7B0FAE1}" type="presParOf" srcId="{C3A22033-AA62-4AE0-B95E-B4A7223A45C9}" destId="{2B4D1736-40CE-4CAC-86BF-C4F692575BAF}" srcOrd="1" destOrd="0" presId="urn:microsoft.com/office/officeart/2005/8/layout/hierarchy1"/>
    <dgm:cxn modelId="{E944544E-EF2C-41D8-81F9-031275658571}" type="presParOf" srcId="{E1F659E9-5564-489D-8B0F-35672362CA03}" destId="{910E2FA2-EA80-492C-8E05-D65E4A310B01}" srcOrd="1" destOrd="0" presId="urn:microsoft.com/office/officeart/2005/8/layout/hierarchy1"/>
    <dgm:cxn modelId="{1737A685-D631-4AA1-98FB-83EBECA51E96}" type="presParOf" srcId="{54A5FA52-7C0E-47DC-B769-AE84D359E8E7}" destId="{A8A54D48-A67B-47E6-8FCF-2F9ECBFE5A9C}" srcOrd="2" destOrd="0" presId="urn:microsoft.com/office/officeart/2005/8/layout/hierarchy1"/>
    <dgm:cxn modelId="{8F09DBF4-8364-47E5-A203-44D36934BB05}" type="presParOf" srcId="{54A5FA52-7C0E-47DC-B769-AE84D359E8E7}" destId="{980C3A77-8B13-443C-B345-C2090B549B0B}" srcOrd="3" destOrd="0" presId="urn:microsoft.com/office/officeart/2005/8/layout/hierarchy1"/>
    <dgm:cxn modelId="{6AF49712-BD18-4A00-8177-21B39E20FB30}" type="presParOf" srcId="{980C3A77-8B13-443C-B345-C2090B549B0B}" destId="{6DA1DB5F-4B5D-4B88-A278-2301CE5D6BD3}" srcOrd="0" destOrd="0" presId="urn:microsoft.com/office/officeart/2005/8/layout/hierarchy1"/>
    <dgm:cxn modelId="{35596925-BDF9-4379-A5F8-74E778A5EF1B}" type="presParOf" srcId="{6DA1DB5F-4B5D-4B88-A278-2301CE5D6BD3}" destId="{88BDB207-D48F-451E-9CA2-2BD79C500A24}" srcOrd="0" destOrd="0" presId="urn:microsoft.com/office/officeart/2005/8/layout/hierarchy1"/>
    <dgm:cxn modelId="{C0348A82-EA60-4689-9C3E-FF662B83C84F}" type="presParOf" srcId="{6DA1DB5F-4B5D-4B88-A278-2301CE5D6BD3}" destId="{E298249A-BF38-4B31-8736-CBE85B89853E}" srcOrd="1" destOrd="0" presId="urn:microsoft.com/office/officeart/2005/8/layout/hierarchy1"/>
    <dgm:cxn modelId="{4A7DA949-EC0D-447E-81DF-6A3B015D4D19}" type="presParOf" srcId="{980C3A77-8B13-443C-B345-C2090B549B0B}" destId="{DA2C7733-2E73-431C-846D-DCC1F86B6D53}" srcOrd="1" destOrd="0" presId="urn:microsoft.com/office/officeart/2005/8/layout/hierarchy1"/>
    <dgm:cxn modelId="{03AF6DBB-1155-4AEE-BA84-61C23B92A11F}" type="presParOf" srcId="{54A5FA52-7C0E-47DC-B769-AE84D359E8E7}" destId="{0291C3C9-5AD2-4B26-92D2-1C141D499439}" srcOrd="4" destOrd="0" presId="urn:microsoft.com/office/officeart/2005/8/layout/hierarchy1"/>
    <dgm:cxn modelId="{FE038B14-648E-4E33-A61D-55CE95D6D03F}" type="presParOf" srcId="{54A5FA52-7C0E-47DC-B769-AE84D359E8E7}" destId="{9DF10622-B890-4FCB-A56D-DF7015B22E34}" srcOrd="5" destOrd="0" presId="urn:microsoft.com/office/officeart/2005/8/layout/hierarchy1"/>
    <dgm:cxn modelId="{ED3148DC-B2E2-4B91-83BD-3813C86FFC87}" type="presParOf" srcId="{9DF10622-B890-4FCB-A56D-DF7015B22E34}" destId="{33DE3A25-6B4B-41A2-98E0-70513C7AD381}" srcOrd="0" destOrd="0" presId="urn:microsoft.com/office/officeart/2005/8/layout/hierarchy1"/>
    <dgm:cxn modelId="{10F1297B-6B29-4D6E-AD68-E093F4A37989}" type="presParOf" srcId="{33DE3A25-6B4B-41A2-98E0-70513C7AD381}" destId="{A6C39524-A57B-49C3-B40B-843954DAC4A5}" srcOrd="0" destOrd="0" presId="urn:microsoft.com/office/officeart/2005/8/layout/hierarchy1"/>
    <dgm:cxn modelId="{60A0FEEA-EBA4-4FC5-B11E-2C73FFE691C2}" type="presParOf" srcId="{33DE3A25-6B4B-41A2-98E0-70513C7AD381}" destId="{DA508907-D55D-4044-9760-294E892E9B19}" srcOrd="1" destOrd="0" presId="urn:microsoft.com/office/officeart/2005/8/layout/hierarchy1"/>
    <dgm:cxn modelId="{F1F7B565-12D2-4183-B93D-74C59689B647}" type="presParOf" srcId="{9DF10622-B890-4FCB-A56D-DF7015B22E34}" destId="{07CBD664-A167-406E-9307-6FD2A3BCAD2D}" srcOrd="1" destOrd="0" presId="urn:microsoft.com/office/officeart/2005/8/layout/hierarchy1"/>
    <dgm:cxn modelId="{EEF1C0AF-6DBA-406C-BAC6-FEA090E0CB81}" type="presParOf" srcId="{CCC9C599-7896-4153-BC04-F509A299ADE6}" destId="{704C0D62-92A5-44FD-B3B4-D295F4C81653}" srcOrd="6" destOrd="0" presId="urn:microsoft.com/office/officeart/2005/8/layout/hierarchy1"/>
    <dgm:cxn modelId="{BF6CE174-7CE1-429F-A03E-DB0DD820D5DB}" type="presParOf" srcId="{CCC9C599-7896-4153-BC04-F509A299ADE6}" destId="{7AB902A5-42F7-4E2B-B19B-28DDADA5EBC6}" srcOrd="7" destOrd="0" presId="urn:microsoft.com/office/officeart/2005/8/layout/hierarchy1"/>
    <dgm:cxn modelId="{FC843AD6-DF2F-4F80-B3C9-EBBC4730F390}" type="presParOf" srcId="{7AB902A5-42F7-4E2B-B19B-28DDADA5EBC6}" destId="{9C308C66-B353-46A3-9CD1-4E2D74627E5A}" srcOrd="0" destOrd="0" presId="urn:microsoft.com/office/officeart/2005/8/layout/hierarchy1"/>
    <dgm:cxn modelId="{4B5FE714-0844-4A66-A92D-E04C5CC06A98}" type="presParOf" srcId="{9C308C66-B353-46A3-9CD1-4E2D74627E5A}" destId="{4CD27853-ED49-40B5-A4BE-1E03BF21925F}" srcOrd="0" destOrd="0" presId="urn:microsoft.com/office/officeart/2005/8/layout/hierarchy1"/>
    <dgm:cxn modelId="{7B76DB47-2552-4B3D-83F7-A1AB42EF2DB4}" type="presParOf" srcId="{9C308C66-B353-46A3-9CD1-4E2D74627E5A}" destId="{8DC3E514-51A8-4F15-A622-4E020BFB3E34}" srcOrd="1" destOrd="0" presId="urn:microsoft.com/office/officeart/2005/8/layout/hierarchy1"/>
    <dgm:cxn modelId="{9D7584B5-2B52-444E-8C85-EF0D67E31418}" type="presParOf" srcId="{7AB902A5-42F7-4E2B-B19B-28DDADA5EBC6}" destId="{0BBCA9E9-48C1-4DE6-8B45-AA7D2978ED65}" srcOrd="1" destOrd="0" presId="urn:microsoft.com/office/officeart/2005/8/layout/hierarchy1"/>
    <dgm:cxn modelId="{D70CED2C-4BB2-4FED-B9E2-D320AC5A2126}" type="presParOf" srcId="{CCC9C599-7896-4153-BC04-F509A299ADE6}" destId="{76669779-397A-405A-BEA9-C75127AB1B0F}" srcOrd="8" destOrd="0" presId="urn:microsoft.com/office/officeart/2005/8/layout/hierarchy1"/>
    <dgm:cxn modelId="{2B006F05-713E-45DD-99FB-647A858B93A7}" type="presParOf" srcId="{CCC9C599-7896-4153-BC04-F509A299ADE6}" destId="{AA70C671-6729-4AD5-9A08-35051292C812}" srcOrd="9" destOrd="0" presId="urn:microsoft.com/office/officeart/2005/8/layout/hierarchy1"/>
    <dgm:cxn modelId="{5D3C9460-26DE-4552-9F36-B3113E4AAFCB}" type="presParOf" srcId="{AA70C671-6729-4AD5-9A08-35051292C812}" destId="{9BEFD00F-7644-4A37-ADF6-49AB8FF6FC0C}" srcOrd="0" destOrd="0" presId="urn:microsoft.com/office/officeart/2005/8/layout/hierarchy1"/>
    <dgm:cxn modelId="{789E02E6-B045-4AFD-8D85-0E771C35E23C}" type="presParOf" srcId="{9BEFD00F-7644-4A37-ADF6-49AB8FF6FC0C}" destId="{54FC1BB7-EB44-4118-B33C-DB4A607763DD}" srcOrd="0" destOrd="0" presId="urn:microsoft.com/office/officeart/2005/8/layout/hierarchy1"/>
    <dgm:cxn modelId="{03ECD0D3-FD70-4F03-99F5-7273847193D5}" type="presParOf" srcId="{9BEFD00F-7644-4A37-ADF6-49AB8FF6FC0C}" destId="{E8E5B2F1-FFD0-437A-AE8F-C65570136906}" srcOrd="1" destOrd="0" presId="urn:microsoft.com/office/officeart/2005/8/layout/hierarchy1"/>
    <dgm:cxn modelId="{08C20A0A-FDEE-42A6-AB70-0F96A624D953}" type="presParOf" srcId="{AA70C671-6729-4AD5-9A08-35051292C812}" destId="{B892E663-7F50-4EC3-A29A-C35A04673E2B}"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0217EB-EB29-4EB4-8CDA-02040FBCED3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B3A45104-22AA-4DF4-9358-C185337FF37E}">
      <dgm:prSet phldrT="[文本]"/>
      <dgm:spPr/>
      <dgm:t>
        <a:bodyPr/>
        <a:lstStyle/>
        <a:p>
          <a:r>
            <a:rPr lang="zh-CN" altLang="en-US" dirty="0"/>
            <a:t>论文仓库（</a:t>
          </a:r>
          <a:r>
            <a:rPr lang="en-US" altLang="zh-CN" dirty="0"/>
            <a:t>repo</a:t>
          </a:r>
          <a:r>
            <a:rPr lang="zh-CN" altLang="en-US" dirty="0"/>
            <a:t>）</a:t>
          </a:r>
        </a:p>
      </dgm:t>
    </dgm:pt>
    <dgm:pt modelId="{67C0378E-1242-44BC-AE39-94F474555D35}" type="parTrans" cxnId="{BF0690A6-66C2-411E-86A4-863410FBA51E}">
      <dgm:prSet/>
      <dgm:spPr/>
      <dgm:t>
        <a:bodyPr/>
        <a:lstStyle/>
        <a:p>
          <a:endParaRPr lang="zh-CN" altLang="en-US"/>
        </a:p>
      </dgm:t>
    </dgm:pt>
    <dgm:pt modelId="{813AE9A6-26BD-44E1-8429-0F134DEC0DB6}" type="sibTrans" cxnId="{BF0690A6-66C2-411E-86A4-863410FBA51E}">
      <dgm:prSet/>
      <dgm:spPr/>
      <dgm:t>
        <a:bodyPr/>
        <a:lstStyle/>
        <a:p>
          <a:endParaRPr lang="zh-CN" altLang="en-US"/>
        </a:p>
      </dgm:t>
    </dgm:pt>
    <dgm:pt modelId="{FF9B7D69-3E65-4DF7-B5AE-30C6ED9FDA05}">
      <dgm:prSet phldrT="[文本]"/>
      <dgm:spPr/>
      <dgm:t>
        <a:bodyPr/>
        <a:lstStyle/>
        <a:p>
          <a:r>
            <a:rPr lang="zh-CN" altLang="en-US" dirty="0"/>
            <a:t>所属用户（</a:t>
          </a:r>
          <a:r>
            <a:rPr lang="en-US" altLang="zh-CN" dirty="0"/>
            <a:t>author</a:t>
          </a:r>
          <a:r>
            <a:rPr lang="zh-CN" altLang="en-US" dirty="0"/>
            <a:t>）</a:t>
          </a:r>
        </a:p>
      </dgm:t>
    </dgm:pt>
    <dgm:pt modelId="{DBAB13B2-3632-472F-BECE-A4B06FE52E2D}" type="parTrans" cxnId="{7D62548B-8347-4005-A143-07E83F9E901E}">
      <dgm:prSet/>
      <dgm:spPr/>
      <dgm:t>
        <a:bodyPr/>
        <a:lstStyle/>
        <a:p>
          <a:endParaRPr lang="zh-CN" altLang="en-US"/>
        </a:p>
      </dgm:t>
    </dgm:pt>
    <dgm:pt modelId="{B72B1F44-0B88-4900-AA87-5C1708892CBD}" type="sibTrans" cxnId="{7D62548B-8347-4005-A143-07E83F9E901E}">
      <dgm:prSet/>
      <dgm:spPr/>
      <dgm:t>
        <a:bodyPr/>
        <a:lstStyle/>
        <a:p>
          <a:endParaRPr lang="zh-CN" altLang="en-US"/>
        </a:p>
      </dgm:t>
    </dgm:pt>
    <dgm:pt modelId="{E2DF5FDE-4892-4832-AF6D-5EB62B4F2A9F}">
      <dgm:prSet phldrT="[文本]"/>
      <dgm:spPr/>
      <dgm:t>
        <a:bodyPr/>
        <a:lstStyle/>
        <a:p>
          <a:r>
            <a:rPr lang="en-US" altLang="zh-CN" dirty="0"/>
            <a:t>RMD</a:t>
          </a:r>
          <a:r>
            <a:rPr lang="zh-CN" altLang="en-US" dirty="0"/>
            <a:t>条目</a:t>
          </a:r>
        </a:p>
      </dgm:t>
    </dgm:pt>
    <dgm:pt modelId="{7802A4E8-1E39-494C-98F1-EB6579919E36}" type="parTrans" cxnId="{9AAECDD2-597C-4E7A-9F0F-C7E0EAE123ED}">
      <dgm:prSet/>
      <dgm:spPr/>
      <dgm:t>
        <a:bodyPr/>
        <a:lstStyle/>
        <a:p>
          <a:endParaRPr lang="zh-CN" altLang="en-US"/>
        </a:p>
      </dgm:t>
    </dgm:pt>
    <dgm:pt modelId="{EB801E73-4961-4ADA-A1AB-4C3E5A57E294}" type="sibTrans" cxnId="{9AAECDD2-597C-4E7A-9F0F-C7E0EAE123ED}">
      <dgm:prSet/>
      <dgm:spPr/>
      <dgm:t>
        <a:bodyPr/>
        <a:lstStyle/>
        <a:p>
          <a:endParaRPr lang="zh-CN" altLang="en-US"/>
        </a:p>
      </dgm:t>
    </dgm:pt>
    <dgm:pt modelId="{DDF3446B-B2E6-4F0C-AB89-EB5667B40186}">
      <dgm:prSet phldrT="[文本]"/>
      <dgm:spPr/>
      <dgm:t>
        <a:bodyPr/>
        <a:lstStyle/>
        <a:p>
          <a:r>
            <a:rPr lang="zh-CN" altLang="en-US" dirty="0"/>
            <a:t>结果集合（</a:t>
          </a:r>
          <a:r>
            <a:rPr lang="en-US" altLang="zh-CN" dirty="0"/>
            <a:t>results</a:t>
          </a:r>
          <a:r>
            <a:rPr lang="zh-CN" altLang="en-US" dirty="0"/>
            <a:t>）</a:t>
          </a:r>
        </a:p>
      </dgm:t>
    </dgm:pt>
    <dgm:pt modelId="{7ACC7F13-27D3-4136-90F9-EF02AD244128}" type="parTrans" cxnId="{A869B24E-847C-415F-B5E1-AB8ABA68E02E}">
      <dgm:prSet/>
      <dgm:spPr/>
      <dgm:t>
        <a:bodyPr/>
        <a:lstStyle/>
        <a:p>
          <a:endParaRPr lang="zh-CN" altLang="en-US"/>
        </a:p>
      </dgm:t>
    </dgm:pt>
    <dgm:pt modelId="{E40EFDCA-1B46-4864-84D2-ACFD9EC3D333}" type="sibTrans" cxnId="{A869B24E-847C-415F-B5E1-AB8ABA68E02E}">
      <dgm:prSet/>
      <dgm:spPr/>
      <dgm:t>
        <a:bodyPr/>
        <a:lstStyle/>
        <a:p>
          <a:endParaRPr lang="zh-CN" altLang="en-US"/>
        </a:p>
      </dgm:t>
    </dgm:pt>
    <dgm:pt modelId="{27CA5B49-5661-4E45-A4B4-DEBB28310D64}">
      <dgm:prSet phldrT="[文本]"/>
      <dgm:spPr/>
      <dgm:t>
        <a:bodyPr/>
        <a:lstStyle/>
        <a:p>
          <a:r>
            <a:rPr lang="zh-CN" altLang="en-US" dirty="0"/>
            <a:t>论文代码（</a:t>
          </a:r>
          <a:r>
            <a:rPr lang="en-US" altLang="zh-CN" dirty="0"/>
            <a:t>code</a:t>
          </a:r>
          <a:r>
            <a:rPr lang="zh-CN" altLang="en-US" dirty="0"/>
            <a:t>）</a:t>
          </a:r>
        </a:p>
      </dgm:t>
    </dgm:pt>
    <dgm:pt modelId="{6C254300-A98D-41CD-8705-7C1324E6B1C7}" type="parTrans" cxnId="{01A25992-FF47-4312-A327-A7EC2FEF1FA8}">
      <dgm:prSet/>
      <dgm:spPr/>
      <dgm:t>
        <a:bodyPr/>
        <a:lstStyle/>
        <a:p>
          <a:endParaRPr lang="zh-CN" altLang="en-US"/>
        </a:p>
      </dgm:t>
    </dgm:pt>
    <dgm:pt modelId="{CE910ACF-81BF-4A87-9857-A088DC6D2EB8}" type="sibTrans" cxnId="{01A25992-FF47-4312-A327-A7EC2FEF1FA8}">
      <dgm:prSet/>
      <dgm:spPr/>
      <dgm:t>
        <a:bodyPr/>
        <a:lstStyle/>
        <a:p>
          <a:endParaRPr lang="zh-CN" altLang="en-US"/>
        </a:p>
      </dgm:t>
    </dgm:pt>
    <dgm:pt modelId="{2DC191E3-FA46-4FD7-A383-E62116301F9E}">
      <dgm:prSet phldrT="[文本]"/>
      <dgm:spPr/>
      <dgm:t>
        <a:bodyPr/>
        <a:lstStyle/>
        <a:p>
          <a:r>
            <a:rPr lang="zh-CN" altLang="en-US" dirty="0"/>
            <a:t>运行环境（</a:t>
          </a:r>
          <a:r>
            <a:rPr lang="en-US" altLang="zh-CN" dirty="0"/>
            <a:t>docker</a:t>
          </a:r>
          <a:r>
            <a:rPr lang="zh-CN" altLang="en-US" dirty="0"/>
            <a:t>）</a:t>
          </a:r>
        </a:p>
      </dgm:t>
    </dgm:pt>
    <dgm:pt modelId="{F1D9AD80-F368-4F41-BF43-F61C1784478E}" type="parTrans" cxnId="{ED319702-3AE9-43BE-88E3-C8540EA25C2F}">
      <dgm:prSet/>
      <dgm:spPr/>
      <dgm:t>
        <a:bodyPr/>
        <a:lstStyle/>
        <a:p>
          <a:endParaRPr lang="zh-CN" altLang="en-US"/>
        </a:p>
      </dgm:t>
    </dgm:pt>
    <dgm:pt modelId="{60E6D764-EC0F-46A9-BFBE-582640134085}" type="sibTrans" cxnId="{ED319702-3AE9-43BE-88E3-C8540EA25C2F}">
      <dgm:prSet/>
      <dgm:spPr/>
      <dgm:t>
        <a:bodyPr/>
        <a:lstStyle/>
        <a:p>
          <a:endParaRPr lang="zh-CN" altLang="en-US"/>
        </a:p>
      </dgm:t>
    </dgm:pt>
    <dgm:pt modelId="{D3EC2B3B-A8F6-4F0C-B757-5C6F88718AA1}">
      <dgm:prSet phldrT="[文本]"/>
      <dgm:spPr/>
      <dgm:t>
        <a:bodyPr/>
        <a:lstStyle/>
        <a:p>
          <a:r>
            <a:rPr lang="en-US" altLang="zh-CN" dirty="0"/>
            <a:t>Make</a:t>
          </a:r>
          <a:r>
            <a:rPr lang="zh-CN" altLang="en-US" dirty="0"/>
            <a:t>语句（</a:t>
          </a:r>
          <a:r>
            <a:rPr lang="en-US" altLang="zh-CN" dirty="0" err="1"/>
            <a:t>makefile</a:t>
          </a:r>
          <a:r>
            <a:rPr lang="zh-CN" altLang="en-US" dirty="0"/>
            <a:t>）</a:t>
          </a:r>
        </a:p>
      </dgm:t>
    </dgm:pt>
    <dgm:pt modelId="{BF0FB622-4872-46AF-9E0D-2F3BC17392E1}" type="parTrans" cxnId="{C75D4624-0E46-4617-B043-CE7BC4DCB426}">
      <dgm:prSet/>
      <dgm:spPr/>
      <dgm:t>
        <a:bodyPr/>
        <a:lstStyle/>
        <a:p>
          <a:endParaRPr lang="zh-CN" altLang="en-US"/>
        </a:p>
      </dgm:t>
    </dgm:pt>
    <dgm:pt modelId="{8D1B93A4-AD09-4158-BE5D-D66DD721EE79}" type="sibTrans" cxnId="{C75D4624-0E46-4617-B043-CE7BC4DCB426}">
      <dgm:prSet/>
      <dgm:spPr/>
      <dgm:t>
        <a:bodyPr/>
        <a:lstStyle/>
        <a:p>
          <a:endParaRPr lang="zh-CN" altLang="en-US"/>
        </a:p>
      </dgm:t>
    </dgm:pt>
    <dgm:pt modelId="{6C4023AA-00CB-4861-9C80-6DB36E57A734}">
      <dgm:prSet phldrT="[文本]"/>
      <dgm:spPr/>
      <dgm:t>
        <a:bodyPr/>
        <a:lstStyle/>
        <a:p>
          <a:r>
            <a:rPr lang="zh-CN" altLang="en-US" dirty="0"/>
            <a:t>数据集（</a:t>
          </a:r>
          <a:r>
            <a:rPr lang="en-US" altLang="zh-CN" dirty="0"/>
            <a:t>dataset</a:t>
          </a:r>
          <a:r>
            <a:rPr lang="zh-CN" altLang="en-US" dirty="0"/>
            <a:t>）</a:t>
          </a:r>
        </a:p>
      </dgm:t>
    </dgm:pt>
    <dgm:pt modelId="{8F7AA61B-9A2B-4EE0-9EC9-4DA07D8F41BC}" type="parTrans" cxnId="{071C4C3D-34EB-4D13-ADA3-4B5DCDB26648}">
      <dgm:prSet/>
      <dgm:spPr/>
      <dgm:t>
        <a:bodyPr/>
        <a:lstStyle/>
        <a:p>
          <a:endParaRPr lang="zh-CN" altLang="en-US"/>
        </a:p>
      </dgm:t>
    </dgm:pt>
    <dgm:pt modelId="{1A341965-FA54-42FB-9A8B-30AC5A95288D}" type="sibTrans" cxnId="{071C4C3D-34EB-4D13-ADA3-4B5DCDB26648}">
      <dgm:prSet/>
      <dgm:spPr/>
      <dgm:t>
        <a:bodyPr/>
        <a:lstStyle/>
        <a:p>
          <a:endParaRPr lang="zh-CN" altLang="en-US"/>
        </a:p>
      </dgm:t>
    </dgm:pt>
    <dgm:pt modelId="{05A72CC0-302B-4AEA-987C-27C91760D095}">
      <dgm:prSet/>
      <dgm:spPr/>
      <dgm:t>
        <a:bodyPr/>
        <a:lstStyle/>
        <a:p>
          <a:r>
            <a:rPr lang="zh-CN" altLang="en-US" dirty="0"/>
            <a:t>所属用户（</a:t>
          </a:r>
          <a:r>
            <a:rPr lang="en-US" altLang="zh-CN" dirty="0"/>
            <a:t>user</a:t>
          </a:r>
          <a:r>
            <a:rPr lang="zh-CN" altLang="en-US" dirty="0"/>
            <a:t>）</a:t>
          </a:r>
        </a:p>
      </dgm:t>
    </dgm:pt>
    <dgm:pt modelId="{7A7BD86C-69F3-428C-8494-7CBEC38F7A2D}" type="parTrans" cxnId="{EA167C3D-852C-4833-94CB-1A083AEAB5CD}">
      <dgm:prSet/>
      <dgm:spPr/>
      <dgm:t>
        <a:bodyPr/>
        <a:lstStyle/>
        <a:p>
          <a:endParaRPr lang="zh-CN" altLang="en-US"/>
        </a:p>
      </dgm:t>
    </dgm:pt>
    <dgm:pt modelId="{3B4FB61C-01CC-428A-9FA4-C740155AC280}" type="sibTrans" cxnId="{EA167C3D-852C-4833-94CB-1A083AEAB5CD}">
      <dgm:prSet/>
      <dgm:spPr/>
      <dgm:t>
        <a:bodyPr/>
        <a:lstStyle/>
        <a:p>
          <a:endParaRPr lang="zh-CN" altLang="en-US"/>
        </a:p>
      </dgm:t>
    </dgm:pt>
    <dgm:pt modelId="{CA4621FF-AA2E-4D73-9E70-D300899802D0}">
      <dgm:prSet/>
      <dgm:spPr/>
      <dgm:t>
        <a:bodyPr/>
        <a:lstStyle/>
        <a:p>
          <a:r>
            <a:rPr lang="zh-CN" altLang="en-US" dirty="0"/>
            <a:t>结果详情（</a:t>
          </a:r>
          <a:r>
            <a:rPr lang="en-US" altLang="zh-CN" dirty="0"/>
            <a:t>result</a:t>
          </a:r>
          <a:r>
            <a:rPr lang="zh-CN" altLang="en-US" dirty="0"/>
            <a:t>）</a:t>
          </a:r>
        </a:p>
      </dgm:t>
    </dgm:pt>
    <dgm:pt modelId="{CB1499F9-AE39-4F9B-90C4-80C800DF3EB7}" type="parTrans" cxnId="{3A4336FB-4E78-4763-AD16-16F3A494EB4C}">
      <dgm:prSet/>
      <dgm:spPr/>
      <dgm:t>
        <a:bodyPr/>
        <a:lstStyle/>
        <a:p>
          <a:endParaRPr lang="zh-CN" altLang="en-US"/>
        </a:p>
      </dgm:t>
    </dgm:pt>
    <dgm:pt modelId="{A4EF046B-021C-4693-B397-6E66783CEC50}" type="sibTrans" cxnId="{3A4336FB-4E78-4763-AD16-16F3A494EB4C}">
      <dgm:prSet/>
      <dgm:spPr/>
      <dgm:t>
        <a:bodyPr/>
        <a:lstStyle/>
        <a:p>
          <a:endParaRPr lang="zh-CN" altLang="en-US"/>
        </a:p>
      </dgm:t>
    </dgm:pt>
    <dgm:pt modelId="{CA8AB403-5836-4E65-A319-E3A636184AB5}">
      <dgm:prSet phldrT="[文本]"/>
      <dgm:spPr/>
      <dgm:t>
        <a:bodyPr/>
        <a:lstStyle/>
        <a:p>
          <a:r>
            <a:rPr lang="zh-CN" altLang="en-US" dirty="0"/>
            <a:t>论文地址（</a:t>
          </a:r>
          <a:r>
            <a:rPr lang="en-US" altLang="zh-CN" dirty="0"/>
            <a:t>paper</a:t>
          </a:r>
          <a:r>
            <a:rPr lang="zh-CN" altLang="en-US" dirty="0"/>
            <a:t>）</a:t>
          </a:r>
        </a:p>
      </dgm:t>
    </dgm:pt>
    <dgm:pt modelId="{F032F4E0-588A-4229-A43A-875EF8C0E940}" type="parTrans" cxnId="{2D0EC450-4805-4EB5-AD18-4032A33390D2}">
      <dgm:prSet/>
      <dgm:spPr/>
      <dgm:t>
        <a:bodyPr/>
        <a:lstStyle/>
        <a:p>
          <a:endParaRPr lang="zh-CN" altLang="en-US"/>
        </a:p>
      </dgm:t>
    </dgm:pt>
    <dgm:pt modelId="{9BFD66D9-71AE-49A5-8B04-A53FC1178435}" type="sibTrans" cxnId="{2D0EC450-4805-4EB5-AD18-4032A33390D2}">
      <dgm:prSet/>
      <dgm:spPr/>
      <dgm:t>
        <a:bodyPr/>
        <a:lstStyle/>
        <a:p>
          <a:endParaRPr lang="zh-CN" altLang="en-US"/>
        </a:p>
      </dgm:t>
    </dgm:pt>
    <dgm:pt modelId="{5BC38FAB-F74C-49E0-A29C-2AF4A3015B03}">
      <dgm:prSet/>
      <dgm:spPr/>
      <dgm:t>
        <a:bodyPr/>
        <a:lstStyle/>
        <a:p>
          <a:r>
            <a:rPr lang="zh-CN" altLang="en-US" dirty="0"/>
            <a:t>模型（</a:t>
          </a:r>
          <a:r>
            <a:rPr lang="en-US" altLang="zh-CN" dirty="0"/>
            <a:t>model</a:t>
          </a:r>
          <a:r>
            <a:rPr lang="zh-CN" altLang="en-US" dirty="0"/>
            <a:t>）</a:t>
          </a:r>
        </a:p>
      </dgm:t>
    </dgm:pt>
    <dgm:pt modelId="{D2BD2B06-9C5F-4244-9F9A-EB52D99019D5}" type="sibTrans" cxnId="{32D6FC56-EAC6-4831-8BBC-4B417AD6A1B1}">
      <dgm:prSet/>
      <dgm:spPr/>
      <dgm:t>
        <a:bodyPr/>
        <a:lstStyle/>
        <a:p>
          <a:endParaRPr lang="zh-CN" altLang="en-US"/>
        </a:p>
      </dgm:t>
    </dgm:pt>
    <dgm:pt modelId="{B99635B1-0ACF-4189-ABF6-F819055AADB6}" type="parTrans" cxnId="{32D6FC56-EAC6-4831-8BBC-4B417AD6A1B1}">
      <dgm:prSet/>
      <dgm:spPr/>
      <dgm:t>
        <a:bodyPr/>
        <a:lstStyle/>
        <a:p>
          <a:endParaRPr lang="zh-CN" altLang="en-US"/>
        </a:p>
      </dgm:t>
    </dgm:pt>
    <dgm:pt modelId="{11A7E0D6-66E7-4467-BC34-E914BCAFD20A}" type="pres">
      <dgm:prSet presAssocID="{7C0217EB-EB29-4EB4-8CDA-02040FBCED3F}" presName="hierChild1" presStyleCnt="0">
        <dgm:presLayoutVars>
          <dgm:chPref val="1"/>
          <dgm:dir/>
          <dgm:animOne val="branch"/>
          <dgm:animLvl val="lvl"/>
          <dgm:resizeHandles/>
        </dgm:presLayoutVars>
      </dgm:prSet>
      <dgm:spPr/>
    </dgm:pt>
    <dgm:pt modelId="{FBA4745F-F364-496B-9815-C816D7706C5D}" type="pres">
      <dgm:prSet presAssocID="{B3A45104-22AA-4DF4-9358-C185337FF37E}" presName="hierRoot1" presStyleCnt="0"/>
      <dgm:spPr/>
    </dgm:pt>
    <dgm:pt modelId="{DBCF35B5-FFBB-4ADB-BDF4-74C55B13327D}" type="pres">
      <dgm:prSet presAssocID="{B3A45104-22AA-4DF4-9358-C185337FF37E}" presName="composite" presStyleCnt="0"/>
      <dgm:spPr/>
    </dgm:pt>
    <dgm:pt modelId="{421074AE-FD20-4596-A7E0-59BF7AF9F3CB}" type="pres">
      <dgm:prSet presAssocID="{B3A45104-22AA-4DF4-9358-C185337FF37E}" presName="background" presStyleLbl="node0" presStyleIdx="0" presStyleCnt="1"/>
      <dgm:spPr/>
    </dgm:pt>
    <dgm:pt modelId="{F7882A31-8893-4FD5-B0C9-2F564377FF75}" type="pres">
      <dgm:prSet presAssocID="{B3A45104-22AA-4DF4-9358-C185337FF37E}" presName="text" presStyleLbl="fgAcc0" presStyleIdx="0" presStyleCnt="1">
        <dgm:presLayoutVars>
          <dgm:chPref val="3"/>
        </dgm:presLayoutVars>
      </dgm:prSet>
      <dgm:spPr/>
    </dgm:pt>
    <dgm:pt modelId="{CCC9C599-7896-4153-BC04-F509A299ADE6}" type="pres">
      <dgm:prSet presAssocID="{B3A45104-22AA-4DF4-9358-C185337FF37E}" presName="hierChild2" presStyleCnt="0"/>
      <dgm:spPr/>
    </dgm:pt>
    <dgm:pt modelId="{4C10BA11-48CA-4F4D-8ADF-5C46A0D95991}" type="pres">
      <dgm:prSet presAssocID="{DBAB13B2-3632-472F-BECE-A4B06FE52E2D}" presName="Name10" presStyleLbl="parChTrans1D2" presStyleIdx="0" presStyleCnt="5"/>
      <dgm:spPr/>
    </dgm:pt>
    <dgm:pt modelId="{E799F010-228C-40A6-B92D-272F92ADD7D1}" type="pres">
      <dgm:prSet presAssocID="{FF9B7D69-3E65-4DF7-B5AE-30C6ED9FDA05}" presName="hierRoot2" presStyleCnt="0"/>
      <dgm:spPr/>
    </dgm:pt>
    <dgm:pt modelId="{7B12FB93-EEE9-42FC-A5ED-468A565725D7}" type="pres">
      <dgm:prSet presAssocID="{FF9B7D69-3E65-4DF7-B5AE-30C6ED9FDA05}" presName="composite2" presStyleCnt="0"/>
      <dgm:spPr/>
    </dgm:pt>
    <dgm:pt modelId="{5050F495-79FD-4D9C-862B-7D1B10EB672B}" type="pres">
      <dgm:prSet presAssocID="{FF9B7D69-3E65-4DF7-B5AE-30C6ED9FDA05}" presName="background2" presStyleLbl="node2" presStyleIdx="0" presStyleCnt="5"/>
      <dgm:spPr/>
    </dgm:pt>
    <dgm:pt modelId="{9C6F295E-A241-45FA-AA2A-8C7D29BA2749}" type="pres">
      <dgm:prSet presAssocID="{FF9B7D69-3E65-4DF7-B5AE-30C6ED9FDA05}" presName="text2" presStyleLbl="fgAcc2" presStyleIdx="0" presStyleCnt="5">
        <dgm:presLayoutVars>
          <dgm:chPref val="3"/>
        </dgm:presLayoutVars>
      </dgm:prSet>
      <dgm:spPr/>
    </dgm:pt>
    <dgm:pt modelId="{19B7EC97-E7E5-4681-90A5-0E4A0F8166BB}" type="pres">
      <dgm:prSet presAssocID="{FF9B7D69-3E65-4DF7-B5AE-30C6ED9FDA05}" presName="hierChild3" presStyleCnt="0"/>
      <dgm:spPr/>
    </dgm:pt>
    <dgm:pt modelId="{CFE20137-B485-49BA-A97A-C031CCD090EA}" type="pres">
      <dgm:prSet presAssocID="{F032F4E0-588A-4229-A43A-875EF8C0E940}" presName="Name10" presStyleLbl="parChTrans1D2" presStyleIdx="1" presStyleCnt="5"/>
      <dgm:spPr/>
    </dgm:pt>
    <dgm:pt modelId="{D132A5B9-E620-473D-BC69-692228461D48}" type="pres">
      <dgm:prSet presAssocID="{CA8AB403-5836-4E65-A319-E3A636184AB5}" presName="hierRoot2" presStyleCnt="0"/>
      <dgm:spPr/>
    </dgm:pt>
    <dgm:pt modelId="{0C484B8B-A73A-41DD-BDEC-5C5FD52C935B}" type="pres">
      <dgm:prSet presAssocID="{CA8AB403-5836-4E65-A319-E3A636184AB5}" presName="composite2" presStyleCnt="0"/>
      <dgm:spPr/>
    </dgm:pt>
    <dgm:pt modelId="{D3CDD727-490E-4264-AC35-A360E63C21FB}" type="pres">
      <dgm:prSet presAssocID="{CA8AB403-5836-4E65-A319-E3A636184AB5}" presName="background2" presStyleLbl="node2" presStyleIdx="1" presStyleCnt="5"/>
      <dgm:spPr/>
    </dgm:pt>
    <dgm:pt modelId="{2A486103-F21C-42E5-998B-27DE098634D4}" type="pres">
      <dgm:prSet presAssocID="{CA8AB403-5836-4E65-A319-E3A636184AB5}" presName="text2" presStyleLbl="fgAcc2" presStyleIdx="1" presStyleCnt="5">
        <dgm:presLayoutVars>
          <dgm:chPref val="3"/>
        </dgm:presLayoutVars>
      </dgm:prSet>
      <dgm:spPr/>
    </dgm:pt>
    <dgm:pt modelId="{E5937BCC-41FE-4F44-BD1A-01A8E35EE892}" type="pres">
      <dgm:prSet presAssocID="{CA8AB403-5836-4E65-A319-E3A636184AB5}" presName="hierChild3" presStyleCnt="0"/>
      <dgm:spPr/>
    </dgm:pt>
    <dgm:pt modelId="{851033F4-DDBF-4869-BE07-8E7E25333BF9}" type="pres">
      <dgm:prSet presAssocID="{7802A4E8-1E39-494C-98F1-EB6579919E36}" presName="Name10" presStyleLbl="parChTrans1D2" presStyleIdx="2" presStyleCnt="5"/>
      <dgm:spPr/>
    </dgm:pt>
    <dgm:pt modelId="{C5AD704A-D2B0-402B-BDE8-4A77F64C96B3}" type="pres">
      <dgm:prSet presAssocID="{E2DF5FDE-4892-4832-AF6D-5EB62B4F2A9F}" presName="hierRoot2" presStyleCnt="0"/>
      <dgm:spPr/>
    </dgm:pt>
    <dgm:pt modelId="{7F401F36-3701-4C2E-96A2-E7B89DCD93F1}" type="pres">
      <dgm:prSet presAssocID="{E2DF5FDE-4892-4832-AF6D-5EB62B4F2A9F}" presName="composite2" presStyleCnt="0"/>
      <dgm:spPr/>
    </dgm:pt>
    <dgm:pt modelId="{6D901CF8-C8E7-4A95-9D21-4F60F2E51E0E}" type="pres">
      <dgm:prSet presAssocID="{E2DF5FDE-4892-4832-AF6D-5EB62B4F2A9F}" presName="background2" presStyleLbl="node2" presStyleIdx="2" presStyleCnt="5"/>
      <dgm:spPr/>
    </dgm:pt>
    <dgm:pt modelId="{C8347024-ACFA-4A6C-BE80-F8ADA53FAD5B}" type="pres">
      <dgm:prSet presAssocID="{E2DF5FDE-4892-4832-AF6D-5EB62B4F2A9F}" presName="text2" presStyleLbl="fgAcc2" presStyleIdx="2" presStyleCnt="5">
        <dgm:presLayoutVars>
          <dgm:chPref val="3"/>
        </dgm:presLayoutVars>
      </dgm:prSet>
      <dgm:spPr/>
    </dgm:pt>
    <dgm:pt modelId="{54A5FA52-7C0E-47DC-B769-AE84D359E8E7}" type="pres">
      <dgm:prSet presAssocID="{E2DF5FDE-4892-4832-AF6D-5EB62B4F2A9F}" presName="hierChild3" presStyleCnt="0"/>
      <dgm:spPr/>
    </dgm:pt>
    <dgm:pt modelId="{DC586A06-D015-4D5B-8670-A25435FECC82}" type="pres">
      <dgm:prSet presAssocID="{7ACC7F13-27D3-4136-90F9-EF02AD244128}" presName="Name17" presStyleLbl="parChTrans1D3" presStyleIdx="0" presStyleCnt="3"/>
      <dgm:spPr/>
    </dgm:pt>
    <dgm:pt modelId="{870A7221-688E-4EB2-BB07-FBBF2BDF39ED}" type="pres">
      <dgm:prSet presAssocID="{DDF3446B-B2E6-4F0C-AB89-EB5667B40186}" presName="hierRoot3" presStyleCnt="0"/>
      <dgm:spPr/>
    </dgm:pt>
    <dgm:pt modelId="{BA997586-A6E7-4BCB-9589-E5004F5F94F3}" type="pres">
      <dgm:prSet presAssocID="{DDF3446B-B2E6-4F0C-AB89-EB5667B40186}" presName="composite3" presStyleCnt="0"/>
      <dgm:spPr/>
    </dgm:pt>
    <dgm:pt modelId="{9ADB22DC-78FE-49EE-AC39-9C5B19A4D96D}" type="pres">
      <dgm:prSet presAssocID="{DDF3446B-B2E6-4F0C-AB89-EB5667B40186}" presName="background3" presStyleLbl="node3" presStyleIdx="0" presStyleCnt="3"/>
      <dgm:spPr/>
    </dgm:pt>
    <dgm:pt modelId="{15A380E0-5C87-41BD-B682-312F4E6660B4}" type="pres">
      <dgm:prSet presAssocID="{DDF3446B-B2E6-4F0C-AB89-EB5667B40186}" presName="text3" presStyleLbl="fgAcc3" presStyleIdx="0" presStyleCnt="3">
        <dgm:presLayoutVars>
          <dgm:chPref val="3"/>
        </dgm:presLayoutVars>
      </dgm:prSet>
      <dgm:spPr/>
    </dgm:pt>
    <dgm:pt modelId="{00C6BF82-B70C-4C61-A037-B43C43F63798}" type="pres">
      <dgm:prSet presAssocID="{DDF3446B-B2E6-4F0C-AB89-EB5667B40186}" presName="hierChild4" presStyleCnt="0"/>
      <dgm:spPr/>
    </dgm:pt>
    <dgm:pt modelId="{2AC0BFA4-647D-4FBA-BEED-0A6B133BB405}" type="pres">
      <dgm:prSet presAssocID="{CB1499F9-AE39-4F9B-90C4-80C800DF3EB7}" presName="Name23" presStyleLbl="parChTrans1D4" presStyleIdx="0" presStyleCnt="3"/>
      <dgm:spPr/>
    </dgm:pt>
    <dgm:pt modelId="{B0D2EE16-EE20-45CD-AA8A-B752114929FB}" type="pres">
      <dgm:prSet presAssocID="{CA4621FF-AA2E-4D73-9E70-D300899802D0}" presName="hierRoot4" presStyleCnt="0"/>
      <dgm:spPr/>
    </dgm:pt>
    <dgm:pt modelId="{55FB4F19-9F6C-4DD7-B79B-8A98B484A8A7}" type="pres">
      <dgm:prSet presAssocID="{CA4621FF-AA2E-4D73-9E70-D300899802D0}" presName="composite4" presStyleCnt="0"/>
      <dgm:spPr/>
    </dgm:pt>
    <dgm:pt modelId="{F739B8F9-AEAA-4B61-A074-B8377831AB3A}" type="pres">
      <dgm:prSet presAssocID="{CA4621FF-AA2E-4D73-9E70-D300899802D0}" presName="background4" presStyleLbl="node4" presStyleIdx="0" presStyleCnt="3"/>
      <dgm:spPr/>
    </dgm:pt>
    <dgm:pt modelId="{DA9DC75D-1DFC-4766-A08D-F544DFFFE93B}" type="pres">
      <dgm:prSet presAssocID="{CA4621FF-AA2E-4D73-9E70-D300899802D0}" presName="text4" presStyleLbl="fgAcc4" presStyleIdx="0" presStyleCnt="3">
        <dgm:presLayoutVars>
          <dgm:chPref val="3"/>
        </dgm:presLayoutVars>
      </dgm:prSet>
      <dgm:spPr/>
    </dgm:pt>
    <dgm:pt modelId="{5E6D80B1-E104-4DBE-B87C-CCFA59E5A0C9}" type="pres">
      <dgm:prSet presAssocID="{CA4621FF-AA2E-4D73-9E70-D300899802D0}" presName="hierChild5" presStyleCnt="0"/>
      <dgm:spPr/>
    </dgm:pt>
    <dgm:pt modelId="{8E658FE4-237E-4B0E-8260-AE1F1FFBD211}" type="pres">
      <dgm:prSet presAssocID="{7A7BD86C-69F3-428C-8494-7CBEC38F7A2D}" presName="Name23" presStyleLbl="parChTrans1D4" presStyleIdx="1" presStyleCnt="3"/>
      <dgm:spPr/>
    </dgm:pt>
    <dgm:pt modelId="{B0F2908A-DFF9-4BED-8A99-21583B513F80}" type="pres">
      <dgm:prSet presAssocID="{05A72CC0-302B-4AEA-987C-27C91760D095}" presName="hierRoot4" presStyleCnt="0"/>
      <dgm:spPr/>
    </dgm:pt>
    <dgm:pt modelId="{9A5BE086-56BD-4F20-BF56-EF6ECC7BC3E7}" type="pres">
      <dgm:prSet presAssocID="{05A72CC0-302B-4AEA-987C-27C91760D095}" presName="composite4" presStyleCnt="0"/>
      <dgm:spPr/>
    </dgm:pt>
    <dgm:pt modelId="{181AADD8-C5EC-4A4D-B8DE-2A851750E4BA}" type="pres">
      <dgm:prSet presAssocID="{05A72CC0-302B-4AEA-987C-27C91760D095}" presName="background4" presStyleLbl="node4" presStyleIdx="1" presStyleCnt="3"/>
      <dgm:spPr/>
    </dgm:pt>
    <dgm:pt modelId="{6DF653EC-D01B-4BF0-9BA8-6CABFB6E3BFD}" type="pres">
      <dgm:prSet presAssocID="{05A72CC0-302B-4AEA-987C-27C91760D095}" presName="text4" presStyleLbl="fgAcc4" presStyleIdx="1" presStyleCnt="3">
        <dgm:presLayoutVars>
          <dgm:chPref val="3"/>
        </dgm:presLayoutVars>
      </dgm:prSet>
      <dgm:spPr/>
    </dgm:pt>
    <dgm:pt modelId="{909154FE-482D-45AF-A900-8C92B84A8786}" type="pres">
      <dgm:prSet presAssocID="{05A72CC0-302B-4AEA-987C-27C91760D095}" presName="hierChild5" presStyleCnt="0"/>
      <dgm:spPr/>
    </dgm:pt>
    <dgm:pt modelId="{93D4088F-AB79-416F-B0B9-9CF9F9D2EC19}" type="pres">
      <dgm:prSet presAssocID="{B99635B1-0ACF-4189-ABF6-F819055AADB6}" presName="Name23" presStyleLbl="parChTrans1D4" presStyleIdx="2" presStyleCnt="3"/>
      <dgm:spPr/>
    </dgm:pt>
    <dgm:pt modelId="{E1F659E9-5564-489D-8B0F-35672362CA03}" type="pres">
      <dgm:prSet presAssocID="{5BC38FAB-F74C-49E0-A29C-2AF4A3015B03}" presName="hierRoot4" presStyleCnt="0"/>
      <dgm:spPr/>
    </dgm:pt>
    <dgm:pt modelId="{C3A22033-AA62-4AE0-B95E-B4A7223A45C9}" type="pres">
      <dgm:prSet presAssocID="{5BC38FAB-F74C-49E0-A29C-2AF4A3015B03}" presName="composite4" presStyleCnt="0"/>
      <dgm:spPr/>
    </dgm:pt>
    <dgm:pt modelId="{D44F8423-2484-4DED-8CED-6C863870102C}" type="pres">
      <dgm:prSet presAssocID="{5BC38FAB-F74C-49E0-A29C-2AF4A3015B03}" presName="background4" presStyleLbl="node4" presStyleIdx="2" presStyleCnt="3"/>
      <dgm:spPr/>
    </dgm:pt>
    <dgm:pt modelId="{2B4D1736-40CE-4CAC-86BF-C4F692575BAF}" type="pres">
      <dgm:prSet presAssocID="{5BC38FAB-F74C-49E0-A29C-2AF4A3015B03}" presName="text4" presStyleLbl="fgAcc4" presStyleIdx="2" presStyleCnt="3">
        <dgm:presLayoutVars>
          <dgm:chPref val="3"/>
        </dgm:presLayoutVars>
      </dgm:prSet>
      <dgm:spPr/>
    </dgm:pt>
    <dgm:pt modelId="{910E2FA2-EA80-492C-8E05-D65E4A310B01}" type="pres">
      <dgm:prSet presAssocID="{5BC38FAB-F74C-49E0-A29C-2AF4A3015B03}" presName="hierChild5" presStyleCnt="0"/>
      <dgm:spPr/>
    </dgm:pt>
    <dgm:pt modelId="{A8A54D48-A67B-47E6-8FCF-2F9ECBFE5A9C}" type="pres">
      <dgm:prSet presAssocID="{BF0FB622-4872-46AF-9E0D-2F3BC17392E1}" presName="Name17" presStyleLbl="parChTrans1D3" presStyleIdx="1" presStyleCnt="3"/>
      <dgm:spPr/>
    </dgm:pt>
    <dgm:pt modelId="{980C3A77-8B13-443C-B345-C2090B549B0B}" type="pres">
      <dgm:prSet presAssocID="{D3EC2B3B-A8F6-4F0C-B757-5C6F88718AA1}" presName="hierRoot3" presStyleCnt="0"/>
      <dgm:spPr/>
    </dgm:pt>
    <dgm:pt modelId="{6DA1DB5F-4B5D-4B88-A278-2301CE5D6BD3}" type="pres">
      <dgm:prSet presAssocID="{D3EC2B3B-A8F6-4F0C-B757-5C6F88718AA1}" presName="composite3" presStyleCnt="0"/>
      <dgm:spPr/>
    </dgm:pt>
    <dgm:pt modelId="{88BDB207-D48F-451E-9CA2-2BD79C500A24}" type="pres">
      <dgm:prSet presAssocID="{D3EC2B3B-A8F6-4F0C-B757-5C6F88718AA1}" presName="background3" presStyleLbl="node3" presStyleIdx="1" presStyleCnt="3"/>
      <dgm:spPr/>
    </dgm:pt>
    <dgm:pt modelId="{E298249A-BF38-4B31-8736-CBE85B89853E}" type="pres">
      <dgm:prSet presAssocID="{D3EC2B3B-A8F6-4F0C-B757-5C6F88718AA1}" presName="text3" presStyleLbl="fgAcc3" presStyleIdx="1" presStyleCnt="3">
        <dgm:presLayoutVars>
          <dgm:chPref val="3"/>
        </dgm:presLayoutVars>
      </dgm:prSet>
      <dgm:spPr/>
    </dgm:pt>
    <dgm:pt modelId="{DA2C7733-2E73-431C-846D-DCC1F86B6D53}" type="pres">
      <dgm:prSet presAssocID="{D3EC2B3B-A8F6-4F0C-B757-5C6F88718AA1}" presName="hierChild4" presStyleCnt="0"/>
      <dgm:spPr/>
    </dgm:pt>
    <dgm:pt modelId="{0291C3C9-5AD2-4B26-92D2-1C141D499439}" type="pres">
      <dgm:prSet presAssocID="{8F7AA61B-9A2B-4EE0-9EC9-4DA07D8F41BC}" presName="Name17" presStyleLbl="parChTrans1D3" presStyleIdx="2" presStyleCnt="3"/>
      <dgm:spPr/>
    </dgm:pt>
    <dgm:pt modelId="{9DF10622-B890-4FCB-A56D-DF7015B22E34}" type="pres">
      <dgm:prSet presAssocID="{6C4023AA-00CB-4861-9C80-6DB36E57A734}" presName="hierRoot3" presStyleCnt="0"/>
      <dgm:spPr/>
    </dgm:pt>
    <dgm:pt modelId="{33DE3A25-6B4B-41A2-98E0-70513C7AD381}" type="pres">
      <dgm:prSet presAssocID="{6C4023AA-00CB-4861-9C80-6DB36E57A734}" presName="composite3" presStyleCnt="0"/>
      <dgm:spPr/>
    </dgm:pt>
    <dgm:pt modelId="{A6C39524-A57B-49C3-B40B-843954DAC4A5}" type="pres">
      <dgm:prSet presAssocID="{6C4023AA-00CB-4861-9C80-6DB36E57A734}" presName="background3" presStyleLbl="node3" presStyleIdx="2" presStyleCnt="3"/>
      <dgm:spPr/>
    </dgm:pt>
    <dgm:pt modelId="{DA508907-D55D-4044-9760-294E892E9B19}" type="pres">
      <dgm:prSet presAssocID="{6C4023AA-00CB-4861-9C80-6DB36E57A734}" presName="text3" presStyleLbl="fgAcc3" presStyleIdx="2" presStyleCnt="3">
        <dgm:presLayoutVars>
          <dgm:chPref val="3"/>
        </dgm:presLayoutVars>
      </dgm:prSet>
      <dgm:spPr/>
    </dgm:pt>
    <dgm:pt modelId="{07CBD664-A167-406E-9307-6FD2A3BCAD2D}" type="pres">
      <dgm:prSet presAssocID="{6C4023AA-00CB-4861-9C80-6DB36E57A734}" presName="hierChild4" presStyleCnt="0"/>
      <dgm:spPr/>
    </dgm:pt>
    <dgm:pt modelId="{704C0D62-92A5-44FD-B3B4-D295F4C81653}" type="pres">
      <dgm:prSet presAssocID="{6C254300-A98D-41CD-8705-7C1324E6B1C7}" presName="Name10" presStyleLbl="parChTrans1D2" presStyleIdx="3" presStyleCnt="5"/>
      <dgm:spPr/>
    </dgm:pt>
    <dgm:pt modelId="{7AB902A5-42F7-4E2B-B19B-28DDADA5EBC6}" type="pres">
      <dgm:prSet presAssocID="{27CA5B49-5661-4E45-A4B4-DEBB28310D64}" presName="hierRoot2" presStyleCnt="0"/>
      <dgm:spPr/>
    </dgm:pt>
    <dgm:pt modelId="{9C308C66-B353-46A3-9CD1-4E2D74627E5A}" type="pres">
      <dgm:prSet presAssocID="{27CA5B49-5661-4E45-A4B4-DEBB28310D64}" presName="composite2" presStyleCnt="0"/>
      <dgm:spPr/>
    </dgm:pt>
    <dgm:pt modelId="{4CD27853-ED49-40B5-A4BE-1E03BF21925F}" type="pres">
      <dgm:prSet presAssocID="{27CA5B49-5661-4E45-A4B4-DEBB28310D64}" presName="background2" presStyleLbl="node2" presStyleIdx="3" presStyleCnt="5"/>
      <dgm:spPr/>
    </dgm:pt>
    <dgm:pt modelId="{8DC3E514-51A8-4F15-A622-4E020BFB3E34}" type="pres">
      <dgm:prSet presAssocID="{27CA5B49-5661-4E45-A4B4-DEBB28310D64}" presName="text2" presStyleLbl="fgAcc2" presStyleIdx="3" presStyleCnt="5">
        <dgm:presLayoutVars>
          <dgm:chPref val="3"/>
        </dgm:presLayoutVars>
      </dgm:prSet>
      <dgm:spPr/>
    </dgm:pt>
    <dgm:pt modelId="{0BBCA9E9-48C1-4DE6-8B45-AA7D2978ED65}" type="pres">
      <dgm:prSet presAssocID="{27CA5B49-5661-4E45-A4B4-DEBB28310D64}" presName="hierChild3" presStyleCnt="0"/>
      <dgm:spPr/>
    </dgm:pt>
    <dgm:pt modelId="{76669779-397A-405A-BEA9-C75127AB1B0F}" type="pres">
      <dgm:prSet presAssocID="{F1D9AD80-F368-4F41-BF43-F61C1784478E}" presName="Name10" presStyleLbl="parChTrans1D2" presStyleIdx="4" presStyleCnt="5"/>
      <dgm:spPr/>
    </dgm:pt>
    <dgm:pt modelId="{AA70C671-6729-4AD5-9A08-35051292C812}" type="pres">
      <dgm:prSet presAssocID="{2DC191E3-FA46-4FD7-A383-E62116301F9E}" presName="hierRoot2" presStyleCnt="0"/>
      <dgm:spPr/>
    </dgm:pt>
    <dgm:pt modelId="{9BEFD00F-7644-4A37-ADF6-49AB8FF6FC0C}" type="pres">
      <dgm:prSet presAssocID="{2DC191E3-FA46-4FD7-A383-E62116301F9E}" presName="composite2" presStyleCnt="0"/>
      <dgm:spPr/>
    </dgm:pt>
    <dgm:pt modelId="{54FC1BB7-EB44-4118-B33C-DB4A607763DD}" type="pres">
      <dgm:prSet presAssocID="{2DC191E3-FA46-4FD7-A383-E62116301F9E}" presName="background2" presStyleLbl="node2" presStyleIdx="4" presStyleCnt="5"/>
      <dgm:spPr/>
    </dgm:pt>
    <dgm:pt modelId="{E8E5B2F1-FFD0-437A-AE8F-C65570136906}" type="pres">
      <dgm:prSet presAssocID="{2DC191E3-FA46-4FD7-A383-E62116301F9E}" presName="text2" presStyleLbl="fgAcc2" presStyleIdx="4" presStyleCnt="5">
        <dgm:presLayoutVars>
          <dgm:chPref val="3"/>
        </dgm:presLayoutVars>
      </dgm:prSet>
      <dgm:spPr/>
    </dgm:pt>
    <dgm:pt modelId="{B892E663-7F50-4EC3-A29A-C35A04673E2B}" type="pres">
      <dgm:prSet presAssocID="{2DC191E3-FA46-4FD7-A383-E62116301F9E}" presName="hierChild3" presStyleCnt="0"/>
      <dgm:spPr/>
    </dgm:pt>
  </dgm:ptLst>
  <dgm:cxnLst>
    <dgm:cxn modelId="{ED319702-3AE9-43BE-88E3-C8540EA25C2F}" srcId="{B3A45104-22AA-4DF4-9358-C185337FF37E}" destId="{2DC191E3-FA46-4FD7-A383-E62116301F9E}" srcOrd="4" destOrd="0" parTransId="{F1D9AD80-F368-4F41-BF43-F61C1784478E}" sibTransId="{60E6D764-EC0F-46A9-BFBE-582640134085}"/>
    <dgm:cxn modelId="{CE5B3606-4B99-4447-B69C-E44EBF1E6450}" type="presOf" srcId="{F1D9AD80-F368-4F41-BF43-F61C1784478E}" destId="{76669779-397A-405A-BEA9-C75127AB1B0F}" srcOrd="0" destOrd="0" presId="urn:microsoft.com/office/officeart/2005/8/layout/hierarchy1"/>
    <dgm:cxn modelId="{7743BF0B-D531-45EC-B00E-F815A41811A2}" type="presOf" srcId="{8F7AA61B-9A2B-4EE0-9EC9-4DA07D8F41BC}" destId="{0291C3C9-5AD2-4B26-92D2-1C141D499439}" srcOrd="0" destOrd="0" presId="urn:microsoft.com/office/officeart/2005/8/layout/hierarchy1"/>
    <dgm:cxn modelId="{7B7EF016-5B3B-4151-897C-ADE791441EE3}" type="presOf" srcId="{FF9B7D69-3E65-4DF7-B5AE-30C6ED9FDA05}" destId="{9C6F295E-A241-45FA-AA2A-8C7D29BA2749}" srcOrd="0" destOrd="0" presId="urn:microsoft.com/office/officeart/2005/8/layout/hierarchy1"/>
    <dgm:cxn modelId="{710C5618-C2E5-4B95-9075-CB67DCBBCC2C}" type="presOf" srcId="{7C0217EB-EB29-4EB4-8CDA-02040FBCED3F}" destId="{11A7E0D6-66E7-4467-BC34-E914BCAFD20A}" srcOrd="0" destOrd="0" presId="urn:microsoft.com/office/officeart/2005/8/layout/hierarchy1"/>
    <dgm:cxn modelId="{AF6D4423-BB79-4697-9F14-C2FC6E534384}" type="presOf" srcId="{F032F4E0-588A-4229-A43A-875EF8C0E940}" destId="{CFE20137-B485-49BA-A97A-C031CCD090EA}" srcOrd="0" destOrd="0" presId="urn:microsoft.com/office/officeart/2005/8/layout/hierarchy1"/>
    <dgm:cxn modelId="{C75D4624-0E46-4617-B043-CE7BC4DCB426}" srcId="{E2DF5FDE-4892-4832-AF6D-5EB62B4F2A9F}" destId="{D3EC2B3B-A8F6-4F0C-B757-5C6F88718AA1}" srcOrd="1" destOrd="0" parTransId="{BF0FB622-4872-46AF-9E0D-2F3BC17392E1}" sibTransId="{8D1B93A4-AD09-4158-BE5D-D66DD721EE79}"/>
    <dgm:cxn modelId="{22A8812B-3208-4A6C-884C-1F7112C6B129}" type="presOf" srcId="{6C254300-A98D-41CD-8705-7C1324E6B1C7}" destId="{704C0D62-92A5-44FD-B3B4-D295F4C81653}" srcOrd="0" destOrd="0" presId="urn:microsoft.com/office/officeart/2005/8/layout/hierarchy1"/>
    <dgm:cxn modelId="{18BA402E-1365-4B49-BBAA-48B297399C14}" type="presOf" srcId="{27CA5B49-5661-4E45-A4B4-DEBB28310D64}" destId="{8DC3E514-51A8-4F15-A622-4E020BFB3E34}" srcOrd="0" destOrd="0" presId="urn:microsoft.com/office/officeart/2005/8/layout/hierarchy1"/>
    <dgm:cxn modelId="{63649F39-E306-4101-9560-0B09D2980421}" type="presOf" srcId="{7ACC7F13-27D3-4136-90F9-EF02AD244128}" destId="{DC586A06-D015-4D5B-8670-A25435FECC82}" srcOrd="0" destOrd="0" presId="urn:microsoft.com/office/officeart/2005/8/layout/hierarchy1"/>
    <dgm:cxn modelId="{071C4C3D-34EB-4D13-ADA3-4B5DCDB26648}" srcId="{E2DF5FDE-4892-4832-AF6D-5EB62B4F2A9F}" destId="{6C4023AA-00CB-4861-9C80-6DB36E57A734}" srcOrd="2" destOrd="0" parTransId="{8F7AA61B-9A2B-4EE0-9EC9-4DA07D8F41BC}" sibTransId="{1A341965-FA54-42FB-9A8B-30AC5A95288D}"/>
    <dgm:cxn modelId="{EA167C3D-852C-4833-94CB-1A083AEAB5CD}" srcId="{DDF3446B-B2E6-4F0C-AB89-EB5667B40186}" destId="{05A72CC0-302B-4AEA-987C-27C91760D095}" srcOrd="1" destOrd="0" parTransId="{7A7BD86C-69F3-428C-8494-7CBEC38F7A2D}" sibTransId="{3B4FB61C-01CC-428A-9FA4-C740155AC280}"/>
    <dgm:cxn modelId="{0B8C7E6C-6D7C-4B96-9887-BE29A4CB62CD}" type="presOf" srcId="{B3A45104-22AA-4DF4-9358-C185337FF37E}" destId="{F7882A31-8893-4FD5-B0C9-2F564377FF75}" srcOrd="0" destOrd="0" presId="urn:microsoft.com/office/officeart/2005/8/layout/hierarchy1"/>
    <dgm:cxn modelId="{D2B28F4D-3127-4172-8A8A-BA216E3BBAA3}" type="presOf" srcId="{B99635B1-0ACF-4189-ABF6-F819055AADB6}" destId="{93D4088F-AB79-416F-B0B9-9CF9F9D2EC19}" srcOrd="0" destOrd="0" presId="urn:microsoft.com/office/officeart/2005/8/layout/hierarchy1"/>
    <dgm:cxn modelId="{A869B24E-847C-415F-B5E1-AB8ABA68E02E}" srcId="{E2DF5FDE-4892-4832-AF6D-5EB62B4F2A9F}" destId="{DDF3446B-B2E6-4F0C-AB89-EB5667B40186}" srcOrd="0" destOrd="0" parTransId="{7ACC7F13-27D3-4136-90F9-EF02AD244128}" sibTransId="{E40EFDCA-1B46-4864-84D2-ACFD9EC3D333}"/>
    <dgm:cxn modelId="{E19B246F-47AB-4293-9EB3-E2FBB25E0B0E}" type="presOf" srcId="{D3EC2B3B-A8F6-4F0C-B757-5C6F88718AA1}" destId="{E298249A-BF38-4B31-8736-CBE85B89853E}" srcOrd="0" destOrd="0" presId="urn:microsoft.com/office/officeart/2005/8/layout/hierarchy1"/>
    <dgm:cxn modelId="{2D0EC450-4805-4EB5-AD18-4032A33390D2}" srcId="{B3A45104-22AA-4DF4-9358-C185337FF37E}" destId="{CA8AB403-5836-4E65-A319-E3A636184AB5}" srcOrd="1" destOrd="0" parTransId="{F032F4E0-588A-4229-A43A-875EF8C0E940}" sibTransId="{9BFD66D9-71AE-49A5-8B04-A53FC1178435}"/>
    <dgm:cxn modelId="{1A0D0771-367C-4504-B4B8-C900925A186D}" type="presOf" srcId="{BF0FB622-4872-46AF-9E0D-2F3BC17392E1}" destId="{A8A54D48-A67B-47E6-8FCF-2F9ECBFE5A9C}" srcOrd="0" destOrd="0" presId="urn:microsoft.com/office/officeart/2005/8/layout/hierarchy1"/>
    <dgm:cxn modelId="{32D6FC56-EAC6-4831-8BBC-4B417AD6A1B1}" srcId="{DDF3446B-B2E6-4F0C-AB89-EB5667B40186}" destId="{5BC38FAB-F74C-49E0-A29C-2AF4A3015B03}" srcOrd="2" destOrd="0" parTransId="{B99635B1-0ACF-4189-ABF6-F819055AADB6}" sibTransId="{D2BD2B06-9C5F-4244-9F9A-EB52D99019D5}"/>
    <dgm:cxn modelId="{C3F9F959-A3C7-4FA8-BCDC-7E8132CA4568}" type="presOf" srcId="{5BC38FAB-F74C-49E0-A29C-2AF4A3015B03}" destId="{2B4D1736-40CE-4CAC-86BF-C4F692575BAF}" srcOrd="0" destOrd="0" presId="urn:microsoft.com/office/officeart/2005/8/layout/hierarchy1"/>
    <dgm:cxn modelId="{649F3F7F-4233-43A8-9B93-146C8504B7FF}" type="presOf" srcId="{E2DF5FDE-4892-4832-AF6D-5EB62B4F2A9F}" destId="{C8347024-ACFA-4A6C-BE80-F8ADA53FAD5B}" srcOrd="0" destOrd="0" presId="urn:microsoft.com/office/officeart/2005/8/layout/hierarchy1"/>
    <dgm:cxn modelId="{7D62548B-8347-4005-A143-07E83F9E901E}" srcId="{B3A45104-22AA-4DF4-9358-C185337FF37E}" destId="{FF9B7D69-3E65-4DF7-B5AE-30C6ED9FDA05}" srcOrd="0" destOrd="0" parTransId="{DBAB13B2-3632-472F-BECE-A4B06FE52E2D}" sibTransId="{B72B1F44-0B88-4900-AA87-5C1708892CBD}"/>
    <dgm:cxn modelId="{2824C691-F15B-44A2-A5D4-791D1A70A9B9}" type="presOf" srcId="{CB1499F9-AE39-4F9B-90C4-80C800DF3EB7}" destId="{2AC0BFA4-647D-4FBA-BEED-0A6B133BB405}" srcOrd="0" destOrd="0" presId="urn:microsoft.com/office/officeart/2005/8/layout/hierarchy1"/>
    <dgm:cxn modelId="{01A25992-FF47-4312-A327-A7EC2FEF1FA8}" srcId="{B3A45104-22AA-4DF4-9358-C185337FF37E}" destId="{27CA5B49-5661-4E45-A4B4-DEBB28310D64}" srcOrd="3" destOrd="0" parTransId="{6C254300-A98D-41CD-8705-7C1324E6B1C7}" sibTransId="{CE910ACF-81BF-4A87-9857-A088DC6D2EB8}"/>
    <dgm:cxn modelId="{2CDE089B-D6C9-4395-BAF6-EB0A8E64983C}" type="presOf" srcId="{2DC191E3-FA46-4FD7-A383-E62116301F9E}" destId="{E8E5B2F1-FFD0-437A-AE8F-C65570136906}" srcOrd="0" destOrd="0" presId="urn:microsoft.com/office/officeart/2005/8/layout/hierarchy1"/>
    <dgm:cxn modelId="{BF0690A6-66C2-411E-86A4-863410FBA51E}" srcId="{7C0217EB-EB29-4EB4-8CDA-02040FBCED3F}" destId="{B3A45104-22AA-4DF4-9358-C185337FF37E}" srcOrd="0" destOrd="0" parTransId="{67C0378E-1242-44BC-AE39-94F474555D35}" sibTransId="{813AE9A6-26BD-44E1-8429-0F134DEC0DB6}"/>
    <dgm:cxn modelId="{64C3D3A6-1B9D-41E7-9C12-B0ECEDCFDF83}" type="presOf" srcId="{DDF3446B-B2E6-4F0C-AB89-EB5667B40186}" destId="{15A380E0-5C87-41BD-B682-312F4E6660B4}" srcOrd="0" destOrd="0" presId="urn:microsoft.com/office/officeart/2005/8/layout/hierarchy1"/>
    <dgm:cxn modelId="{A9F7AEAF-216C-49DC-863C-3790DDEEFA2D}" type="presOf" srcId="{CA4621FF-AA2E-4D73-9E70-D300899802D0}" destId="{DA9DC75D-1DFC-4766-A08D-F544DFFFE93B}" srcOrd="0" destOrd="0" presId="urn:microsoft.com/office/officeart/2005/8/layout/hierarchy1"/>
    <dgm:cxn modelId="{250741BD-D8A2-4CAB-885B-31C5A8A2E541}" type="presOf" srcId="{6C4023AA-00CB-4861-9C80-6DB36E57A734}" destId="{DA508907-D55D-4044-9760-294E892E9B19}" srcOrd="0" destOrd="0" presId="urn:microsoft.com/office/officeart/2005/8/layout/hierarchy1"/>
    <dgm:cxn modelId="{2D9613C4-1025-4ECB-979C-43FD358891E3}" type="presOf" srcId="{DBAB13B2-3632-472F-BECE-A4B06FE52E2D}" destId="{4C10BA11-48CA-4F4D-8ADF-5C46A0D95991}" srcOrd="0" destOrd="0" presId="urn:microsoft.com/office/officeart/2005/8/layout/hierarchy1"/>
    <dgm:cxn modelId="{F44080D0-B58B-4213-B69B-A2C24D507772}" type="presOf" srcId="{CA8AB403-5836-4E65-A319-E3A636184AB5}" destId="{2A486103-F21C-42E5-998B-27DE098634D4}" srcOrd="0" destOrd="0" presId="urn:microsoft.com/office/officeart/2005/8/layout/hierarchy1"/>
    <dgm:cxn modelId="{9AAECDD2-597C-4E7A-9F0F-C7E0EAE123ED}" srcId="{B3A45104-22AA-4DF4-9358-C185337FF37E}" destId="{E2DF5FDE-4892-4832-AF6D-5EB62B4F2A9F}" srcOrd="2" destOrd="0" parTransId="{7802A4E8-1E39-494C-98F1-EB6579919E36}" sibTransId="{EB801E73-4961-4ADA-A1AB-4C3E5A57E294}"/>
    <dgm:cxn modelId="{C358E4EB-2E93-436A-93D1-D7D6B14427D1}" type="presOf" srcId="{7A7BD86C-69F3-428C-8494-7CBEC38F7A2D}" destId="{8E658FE4-237E-4B0E-8260-AE1F1FFBD211}" srcOrd="0" destOrd="0" presId="urn:microsoft.com/office/officeart/2005/8/layout/hierarchy1"/>
    <dgm:cxn modelId="{40C69EED-FE52-4D5A-80BB-1A8043052467}" type="presOf" srcId="{05A72CC0-302B-4AEA-987C-27C91760D095}" destId="{6DF653EC-D01B-4BF0-9BA8-6CABFB6E3BFD}" srcOrd="0" destOrd="0" presId="urn:microsoft.com/office/officeart/2005/8/layout/hierarchy1"/>
    <dgm:cxn modelId="{65E84BF0-5A83-4089-B7FF-F0149CD70F43}" type="presOf" srcId="{7802A4E8-1E39-494C-98F1-EB6579919E36}" destId="{851033F4-DDBF-4869-BE07-8E7E25333BF9}" srcOrd="0" destOrd="0" presId="urn:microsoft.com/office/officeart/2005/8/layout/hierarchy1"/>
    <dgm:cxn modelId="{3A4336FB-4E78-4763-AD16-16F3A494EB4C}" srcId="{DDF3446B-B2E6-4F0C-AB89-EB5667B40186}" destId="{CA4621FF-AA2E-4D73-9E70-D300899802D0}" srcOrd="0" destOrd="0" parTransId="{CB1499F9-AE39-4F9B-90C4-80C800DF3EB7}" sibTransId="{A4EF046B-021C-4693-B397-6E66783CEC50}"/>
    <dgm:cxn modelId="{C9F6E0B5-3037-4B5C-BDD3-7DF856746228}" type="presParOf" srcId="{11A7E0D6-66E7-4467-BC34-E914BCAFD20A}" destId="{FBA4745F-F364-496B-9815-C816D7706C5D}" srcOrd="0" destOrd="0" presId="urn:microsoft.com/office/officeart/2005/8/layout/hierarchy1"/>
    <dgm:cxn modelId="{677041DA-98B9-464F-8738-703393BE0322}" type="presParOf" srcId="{FBA4745F-F364-496B-9815-C816D7706C5D}" destId="{DBCF35B5-FFBB-4ADB-BDF4-74C55B13327D}" srcOrd="0" destOrd="0" presId="urn:microsoft.com/office/officeart/2005/8/layout/hierarchy1"/>
    <dgm:cxn modelId="{E196999C-5035-4829-BDB0-E8057B409D8C}" type="presParOf" srcId="{DBCF35B5-FFBB-4ADB-BDF4-74C55B13327D}" destId="{421074AE-FD20-4596-A7E0-59BF7AF9F3CB}" srcOrd="0" destOrd="0" presId="urn:microsoft.com/office/officeart/2005/8/layout/hierarchy1"/>
    <dgm:cxn modelId="{FCADC8F7-5FA8-4FE8-BD33-D13D046473B5}" type="presParOf" srcId="{DBCF35B5-FFBB-4ADB-BDF4-74C55B13327D}" destId="{F7882A31-8893-4FD5-B0C9-2F564377FF75}" srcOrd="1" destOrd="0" presId="urn:microsoft.com/office/officeart/2005/8/layout/hierarchy1"/>
    <dgm:cxn modelId="{6FB44393-1E51-4803-851D-AAB907CDFD8A}" type="presParOf" srcId="{FBA4745F-F364-496B-9815-C816D7706C5D}" destId="{CCC9C599-7896-4153-BC04-F509A299ADE6}" srcOrd="1" destOrd="0" presId="urn:microsoft.com/office/officeart/2005/8/layout/hierarchy1"/>
    <dgm:cxn modelId="{9F170B34-2AE5-4BD4-A95F-27490EACBEA6}" type="presParOf" srcId="{CCC9C599-7896-4153-BC04-F509A299ADE6}" destId="{4C10BA11-48CA-4F4D-8ADF-5C46A0D95991}" srcOrd="0" destOrd="0" presId="urn:microsoft.com/office/officeart/2005/8/layout/hierarchy1"/>
    <dgm:cxn modelId="{18C368BA-169D-4EF8-B592-B438AA04996B}" type="presParOf" srcId="{CCC9C599-7896-4153-BC04-F509A299ADE6}" destId="{E799F010-228C-40A6-B92D-272F92ADD7D1}" srcOrd="1" destOrd="0" presId="urn:microsoft.com/office/officeart/2005/8/layout/hierarchy1"/>
    <dgm:cxn modelId="{7675AB04-C298-41C6-AE89-3DED69E3D5CE}" type="presParOf" srcId="{E799F010-228C-40A6-B92D-272F92ADD7D1}" destId="{7B12FB93-EEE9-42FC-A5ED-468A565725D7}" srcOrd="0" destOrd="0" presId="urn:microsoft.com/office/officeart/2005/8/layout/hierarchy1"/>
    <dgm:cxn modelId="{54D75603-72CC-4944-9D01-B04E15A0925A}" type="presParOf" srcId="{7B12FB93-EEE9-42FC-A5ED-468A565725D7}" destId="{5050F495-79FD-4D9C-862B-7D1B10EB672B}" srcOrd="0" destOrd="0" presId="urn:microsoft.com/office/officeart/2005/8/layout/hierarchy1"/>
    <dgm:cxn modelId="{27672EB9-994E-44CD-B623-C41A80D3120D}" type="presParOf" srcId="{7B12FB93-EEE9-42FC-A5ED-468A565725D7}" destId="{9C6F295E-A241-45FA-AA2A-8C7D29BA2749}" srcOrd="1" destOrd="0" presId="urn:microsoft.com/office/officeart/2005/8/layout/hierarchy1"/>
    <dgm:cxn modelId="{413867E1-94B4-4ED3-B17A-77352C52F134}" type="presParOf" srcId="{E799F010-228C-40A6-B92D-272F92ADD7D1}" destId="{19B7EC97-E7E5-4681-90A5-0E4A0F8166BB}" srcOrd="1" destOrd="0" presId="urn:microsoft.com/office/officeart/2005/8/layout/hierarchy1"/>
    <dgm:cxn modelId="{EB613673-D4F3-4189-85E5-193CD5808632}" type="presParOf" srcId="{CCC9C599-7896-4153-BC04-F509A299ADE6}" destId="{CFE20137-B485-49BA-A97A-C031CCD090EA}" srcOrd="2" destOrd="0" presId="urn:microsoft.com/office/officeart/2005/8/layout/hierarchy1"/>
    <dgm:cxn modelId="{3A934F4E-CB1D-4EE0-96B0-C502335B9174}" type="presParOf" srcId="{CCC9C599-7896-4153-BC04-F509A299ADE6}" destId="{D132A5B9-E620-473D-BC69-692228461D48}" srcOrd="3" destOrd="0" presId="urn:microsoft.com/office/officeart/2005/8/layout/hierarchy1"/>
    <dgm:cxn modelId="{56223216-9676-4017-825C-70048E8D9FCD}" type="presParOf" srcId="{D132A5B9-E620-473D-BC69-692228461D48}" destId="{0C484B8B-A73A-41DD-BDEC-5C5FD52C935B}" srcOrd="0" destOrd="0" presId="urn:microsoft.com/office/officeart/2005/8/layout/hierarchy1"/>
    <dgm:cxn modelId="{5C43A8D2-0CFF-45D8-B965-79FF57204006}" type="presParOf" srcId="{0C484B8B-A73A-41DD-BDEC-5C5FD52C935B}" destId="{D3CDD727-490E-4264-AC35-A360E63C21FB}" srcOrd="0" destOrd="0" presId="urn:microsoft.com/office/officeart/2005/8/layout/hierarchy1"/>
    <dgm:cxn modelId="{3714380D-B3B2-42AC-9691-59A386C9FEBE}" type="presParOf" srcId="{0C484B8B-A73A-41DD-BDEC-5C5FD52C935B}" destId="{2A486103-F21C-42E5-998B-27DE098634D4}" srcOrd="1" destOrd="0" presId="urn:microsoft.com/office/officeart/2005/8/layout/hierarchy1"/>
    <dgm:cxn modelId="{9EDCE468-9C1C-426D-828F-46B8F4D07552}" type="presParOf" srcId="{D132A5B9-E620-473D-BC69-692228461D48}" destId="{E5937BCC-41FE-4F44-BD1A-01A8E35EE892}" srcOrd="1" destOrd="0" presId="urn:microsoft.com/office/officeart/2005/8/layout/hierarchy1"/>
    <dgm:cxn modelId="{136A579F-75F0-4FDF-8BA8-7C60BA4BB893}" type="presParOf" srcId="{CCC9C599-7896-4153-BC04-F509A299ADE6}" destId="{851033F4-DDBF-4869-BE07-8E7E25333BF9}" srcOrd="4" destOrd="0" presId="urn:microsoft.com/office/officeart/2005/8/layout/hierarchy1"/>
    <dgm:cxn modelId="{D4460A2F-ACFB-4707-BAFB-C8FBE62247B0}" type="presParOf" srcId="{CCC9C599-7896-4153-BC04-F509A299ADE6}" destId="{C5AD704A-D2B0-402B-BDE8-4A77F64C96B3}" srcOrd="5" destOrd="0" presId="urn:microsoft.com/office/officeart/2005/8/layout/hierarchy1"/>
    <dgm:cxn modelId="{028F9C78-81FB-4472-A5D4-C4A51D28214F}" type="presParOf" srcId="{C5AD704A-D2B0-402B-BDE8-4A77F64C96B3}" destId="{7F401F36-3701-4C2E-96A2-E7B89DCD93F1}" srcOrd="0" destOrd="0" presId="urn:microsoft.com/office/officeart/2005/8/layout/hierarchy1"/>
    <dgm:cxn modelId="{E249E618-5DDD-45D1-B47C-EE5A76A7754E}" type="presParOf" srcId="{7F401F36-3701-4C2E-96A2-E7B89DCD93F1}" destId="{6D901CF8-C8E7-4A95-9D21-4F60F2E51E0E}" srcOrd="0" destOrd="0" presId="urn:microsoft.com/office/officeart/2005/8/layout/hierarchy1"/>
    <dgm:cxn modelId="{CA93081D-177A-40C3-B887-BF13F27B6064}" type="presParOf" srcId="{7F401F36-3701-4C2E-96A2-E7B89DCD93F1}" destId="{C8347024-ACFA-4A6C-BE80-F8ADA53FAD5B}" srcOrd="1" destOrd="0" presId="urn:microsoft.com/office/officeart/2005/8/layout/hierarchy1"/>
    <dgm:cxn modelId="{9F2330BC-DCA3-43DA-8C61-678C2F441D9F}" type="presParOf" srcId="{C5AD704A-D2B0-402B-BDE8-4A77F64C96B3}" destId="{54A5FA52-7C0E-47DC-B769-AE84D359E8E7}" srcOrd="1" destOrd="0" presId="urn:microsoft.com/office/officeart/2005/8/layout/hierarchy1"/>
    <dgm:cxn modelId="{95E2510D-2FBD-40FF-A3BB-E65348C9B0B0}" type="presParOf" srcId="{54A5FA52-7C0E-47DC-B769-AE84D359E8E7}" destId="{DC586A06-D015-4D5B-8670-A25435FECC82}" srcOrd="0" destOrd="0" presId="urn:microsoft.com/office/officeart/2005/8/layout/hierarchy1"/>
    <dgm:cxn modelId="{1169CB67-5BFE-4FAD-A814-ED3F07D2B014}" type="presParOf" srcId="{54A5FA52-7C0E-47DC-B769-AE84D359E8E7}" destId="{870A7221-688E-4EB2-BB07-FBBF2BDF39ED}" srcOrd="1" destOrd="0" presId="urn:microsoft.com/office/officeart/2005/8/layout/hierarchy1"/>
    <dgm:cxn modelId="{7BE223B5-5402-4E65-ABBE-40353EF816AA}" type="presParOf" srcId="{870A7221-688E-4EB2-BB07-FBBF2BDF39ED}" destId="{BA997586-A6E7-4BCB-9589-E5004F5F94F3}" srcOrd="0" destOrd="0" presId="urn:microsoft.com/office/officeart/2005/8/layout/hierarchy1"/>
    <dgm:cxn modelId="{98E8AD4E-DCCB-4202-B1E1-1682118607E5}" type="presParOf" srcId="{BA997586-A6E7-4BCB-9589-E5004F5F94F3}" destId="{9ADB22DC-78FE-49EE-AC39-9C5B19A4D96D}" srcOrd="0" destOrd="0" presId="urn:microsoft.com/office/officeart/2005/8/layout/hierarchy1"/>
    <dgm:cxn modelId="{5D68262B-4259-4250-A48C-95E7E51A0C6E}" type="presParOf" srcId="{BA997586-A6E7-4BCB-9589-E5004F5F94F3}" destId="{15A380E0-5C87-41BD-B682-312F4E6660B4}" srcOrd="1" destOrd="0" presId="urn:microsoft.com/office/officeart/2005/8/layout/hierarchy1"/>
    <dgm:cxn modelId="{F34666C8-80B0-4BED-BC6A-D9CA481C899E}" type="presParOf" srcId="{870A7221-688E-4EB2-BB07-FBBF2BDF39ED}" destId="{00C6BF82-B70C-4C61-A037-B43C43F63798}" srcOrd="1" destOrd="0" presId="urn:microsoft.com/office/officeart/2005/8/layout/hierarchy1"/>
    <dgm:cxn modelId="{274DE378-D69E-405F-BB31-2C35EA820EDC}" type="presParOf" srcId="{00C6BF82-B70C-4C61-A037-B43C43F63798}" destId="{2AC0BFA4-647D-4FBA-BEED-0A6B133BB405}" srcOrd="0" destOrd="0" presId="urn:microsoft.com/office/officeart/2005/8/layout/hierarchy1"/>
    <dgm:cxn modelId="{CD6BF012-8CCA-4949-B40E-65EEC462A1C5}" type="presParOf" srcId="{00C6BF82-B70C-4C61-A037-B43C43F63798}" destId="{B0D2EE16-EE20-45CD-AA8A-B752114929FB}" srcOrd="1" destOrd="0" presId="urn:microsoft.com/office/officeart/2005/8/layout/hierarchy1"/>
    <dgm:cxn modelId="{596E4353-270D-443E-A6AC-1CB4F1834E20}" type="presParOf" srcId="{B0D2EE16-EE20-45CD-AA8A-B752114929FB}" destId="{55FB4F19-9F6C-4DD7-B79B-8A98B484A8A7}" srcOrd="0" destOrd="0" presId="urn:microsoft.com/office/officeart/2005/8/layout/hierarchy1"/>
    <dgm:cxn modelId="{5C9DD490-E3B5-4984-B1A1-AA7BD1AC4413}" type="presParOf" srcId="{55FB4F19-9F6C-4DD7-B79B-8A98B484A8A7}" destId="{F739B8F9-AEAA-4B61-A074-B8377831AB3A}" srcOrd="0" destOrd="0" presId="urn:microsoft.com/office/officeart/2005/8/layout/hierarchy1"/>
    <dgm:cxn modelId="{8CAB3D8F-7DD6-4746-A597-6361A7A69F7F}" type="presParOf" srcId="{55FB4F19-9F6C-4DD7-B79B-8A98B484A8A7}" destId="{DA9DC75D-1DFC-4766-A08D-F544DFFFE93B}" srcOrd="1" destOrd="0" presId="urn:microsoft.com/office/officeart/2005/8/layout/hierarchy1"/>
    <dgm:cxn modelId="{FF6477FE-5382-4E6D-9BD7-7C4A3646D045}" type="presParOf" srcId="{B0D2EE16-EE20-45CD-AA8A-B752114929FB}" destId="{5E6D80B1-E104-4DBE-B87C-CCFA59E5A0C9}" srcOrd="1" destOrd="0" presId="urn:microsoft.com/office/officeart/2005/8/layout/hierarchy1"/>
    <dgm:cxn modelId="{65FAE533-9E9E-4873-A56E-FF68D62D627F}" type="presParOf" srcId="{00C6BF82-B70C-4C61-A037-B43C43F63798}" destId="{8E658FE4-237E-4B0E-8260-AE1F1FFBD211}" srcOrd="2" destOrd="0" presId="urn:microsoft.com/office/officeart/2005/8/layout/hierarchy1"/>
    <dgm:cxn modelId="{47E11483-8CEA-438B-99C5-558F4129E0A2}" type="presParOf" srcId="{00C6BF82-B70C-4C61-A037-B43C43F63798}" destId="{B0F2908A-DFF9-4BED-8A99-21583B513F80}" srcOrd="3" destOrd="0" presId="urn:microsoft.com/office/officeart/2005/8/layout/hierarchy1"/>
    <dgm:cxn modelId="{4E028957-7F33-4155-A10C-2205ABA93815}" type="presParOf" srcId="{B0F2908A-DFF9-4BED-8A99-21583B513F80}" destId="{9A5BE086-56BD-4F20-BF56-EF6ECC7BC3E7}" srcOrd="0" destOrd="0" presId="urn:microsoft.com/office/officeart/2005/8/layout/hierarchy1"/>
    <dgm:cxn modelId="{0266AF5F-3685-4DF1-8DBB-E93B8FF3E792}" type="presParOf" srcId="{9A5BE086-56BD-4F20-BF56-EF6ECC7BC3E7}" destId="{181AADD8-C5EC-4A4D-B8DE-2A851750E4BA}" srcOrd="0" destOrd="0" presId="urn:microsoft.com/office/officeart/2005/8/layout/hierarchy1"/>
    <dgm:cxn modelId="{5788EAAB-FCF2-4AA0-9B7E-80C3BCDFEC7B}" type="presParOf" srcId="{9A5BE086-56BD-4F20-BF56-EF6ECC7BC3E7}" destId="{6DF653EC-D01B-4BF0-9BA8-6CABFB6E3BFD}" srcOrd="1" destOrd="0" presId="urn:microsoft.com/office/officeart/2005/8/layout/hierarchy1"/>
    <dgm:cxn modelId="{3DCBD4AB-CA9B-456D-91BB-2435B6712076}" type="presParOf" srcId="{B0F2908A-DFF9-4BED-8A99-21583B513F80}" destId="{909154FE-482D-45AF-A900-8C92B84A8786}" srcOrd="1" destOrd="0" presId="urn:microsoft.com/office/officeart/2005/8/layout/hierarchy1"/>
    <dgm:cxn modelId="{F087C424-0390-4FA6-8CB1-8435D526A930}" type="presParOf" srcId="{00C6BF82-B70C-4C61-A037-B43C43F63798}" destId="{93D4088F-AB79-416F-B0B9-9CF9F9D2EC19}" srcOrd="4" destOrd="0" presId="urn:microsoft.com/office/officeart/2005/8/layout/hierarchy1"/>
    <dgm:cxn modelId="{79867CDD-B3BB-40BE-93AB-F95ED78A5BA0}" type="presParOf" srcId="{00C6BF82-B70C-4C61-A037-B43C43F63798}" destId="{E1F659E9-5564-489D-8B0F-35672362CA03}" srcOrd="5" destOrd="0" presId="urn:microsoft.com/office/officeart/2005/8/layout/hierarchy1"/>
    <dgm:cxn modelId="{A63538A3-5E66-4B57-AB7B-2C33842463AA}" type="presParOf" srcId="{E1F659E9-5564-489D-8B0F-35672362CA03}" destId="{C3A22033-AA62-4AE0-B95E-B4A7223A45C9}" srcOrd="0" destOrd="0" presId="urn:microsoft.com/office/officeart/2005/8/layout/hierarchy1"/>
    <dgm:cxn modelId="{A8978805-C22F-4041-AC52-DBE461490E29}" type="presParOf" srcId="{C3A22033-AA62-4AE0-B95E-B4A7223A45C9}" destId="{D44F8423-2484-4DED-8CED-6C863870102C}" srcOrd="0" destOrd="0" presId="urn:microsoft.com/office/officeart/2005/8/layout/hierarchy1"/>
    <dgm:cxn modelId="{81D9AA66-DC25-4919-9E47-0ED0C7B0FAE1}" type="presParOf" srcId="{C3A22033-AA62-4AE0-B95E-B4A7223A45C9}" destId="{2B4D1736-40CE-4CAC-86BF-C4F692575BAF}" srcOrd="1" destOrd="0" presId="urn:microsoft.com/office/officeart/2005/8/layout/hierarchy1"/>
    <dgm:cxn modelId="{E944544E-EF2C-41D8-81F9-031275658571}" type="presParOf" srcId="{E1F659E9-5564-489D-8B0F-35672362CA03}" destId="{910E2FA2-EA80-492C-8E05-D65E4A310B01}" srcOrd="1" destOrd="0" presId="urn:microsoft.com/office/officeart/2005/8/layout/hierarchy1"/>
    <dgm:cxn modelId="{1737A685-D631-4AA1-98FB-83EBECA51E96}" type="presParOf" srcId="{54A5FA52-7C0E-47DC-B769-AE84D359E8E7}" destId="{A8A54D48-A67B-47E6-8FCF-2F9ECBFE5A9C}" srcOrd="2" destOrd="0" presId="urn:microsoft.com/office/officeart/2005/8/layout/hierarchy1"/>
    <dgm:cxn modelId="{8F09DBF4-8364-47E5-A203-44D36934BB05}" type="presParOf" srcId="{54A5FA52-7C0E-47DC-B769-AE84D359E8E7}" destId="{980C3A77-8B13-443C-B345-C2090B549B0B}" srcOrd="3" destOrd="0" presId="urn:microsoft.com/office/officeart/2005/8/layout/hierarchy1"/>
    <dgm:cxn modelId="{6AF49712-BD18-4A00-8177-21B39E20FB30}" type="presParOf" srcId="{980C3A77-8B13-443C-B345-C2090B549B0B}" destId="{6DA1DB5F-4B5D-4B88-A278-2301CE5D6BD3}" srcOrd="0" destOrd="0" presId="urn:microsoft.com/office/officeart/2005/8/layout/hierarchy1"/>
    <dgm:cxn modelId="{35596925-BDF9-4379-A5F8-74E778A5EF1B}" type="presParOf" srcId="{6DA1DB5F-4B5D-4B88-A278-2301CE5D6BD3}" destId="{88BDB207-D48F-451E-9CA2-2BD79C500A24}" srcOrd="0" destOrd="0" presId="urn:microsoft.com/office/officeart/2005/8/layout/hierarchy1"/>
    <dgm:cxn modelId="{C0348A82-EA60-4689-9C3E-FF662B83C84F}" type="presParOf" srcId="{6DA1DB5F-4B5D-4B88-A278-2301CE5D6BD3}" destId="{E298249A-BF38-4B31-8736-CBE85B89853E}" srcOrd="1" destOrd="0" presId="urn:microsoft.com/office/officeart/2005/8/layout/hierarchy1"/>
    <dgm:cxn modelId="{4A7DA949-EC0D-447E-81DF-6A3B015D4D19}" type="presParOf" srcId="{980C3A77-8B13-443C-B345-C2090B549B0B}" destId="{DA2C7733-2E73-431C-846D-DCC1F86B6D53}" srcOrd="1" destOrd="0" presId="urn:microsoft.com/office/officeart/2005/8/layout/hierarchy1"/>
    <dgm:cxn modelId="{03AF6DBB-1155-4AEE-BA84-61C23B92A11F}" type="presParOf" srcId="{54A5FA52-7C0E-47DC-B769-AE84D359E8E7}" destId="{0291C3C9-5AD2-4B26-92D2-1C141D499439}" srcOrd="4" destOrd="0" presId="urn:microsoft.com/office/officeart/2005/8/layout/hierarchy1"/>
    <dgm:cxn modelId="{FE038B14-648E-4E33-A61D-55CE95D6D03F}" type="presParOf" srcId="{54A5FA52-7C0E-47DC-B769-AE84D359E8E7}" destId="{9DF10622-B890-4FCB-A56D-DF7015B22E34}" srcOrd="5" destOrd="0" presId="urn:microsoft.com/office/officeart/2005/8/layout/hierarchy1"/>
    <dgm:cxn modelId="{ED3148DC-B2E2-4B91-83BD-3813C86FFC87}" type="presParOf" srcId="{9DF10622-B890-4FCB-A56D-DF7015B22E34}" destId="{33DE3A25-6B4B-41A2-98E0-70513C7AD381}" srcOrd="0" destOrd="0" presId="urn:microsoft.com/office/officeart/2005/8/layout/hierarchy1"/>
    <dgm:cxn modelId="{10F1297B-6B29-4D6E-AD68-E093F4A37989}" type="presParOf" srcId="{33DE3A25-6B4B-41A2-98E0-70513C7AD381}" destId="{A6C39524-A57B-49C3-B40B-843954DAC4A5}" srcOrd="0" destOrd="0" presId="urn:microsoft.com/office/officeart/2005/8/layout/hierarchy1"/>
    <dgm:cxn modelId="{60A0FEEA-EBA4-4FC5-B11E-2C73FFE691C2}" type="presParOf" srcId="{33DE3A25-6B4B-41A2-98E0-70513C7AD381}" destId="{DA508907-D55D-4044-9760-294E892E9B19}" srcOrd="1" destOrd="0" presId="urn:microsoft.com/office/officeart/2005/8/layout/hierarchy1"/>
    <dgm:cxn modelId="{F1F7B565-12D2-4183-B93D-74C59689B647}" type="presParOf" srcId="{9DF10622-B890-4FCB-A56D-DF7015B22E34}" destId="{07CBD664-A167-406E-9307-6FD2A3BCAD2D}" srcOrd="1" destOrd="0" presId="urn:microsoft.com/office/officeart/2005/8/layout/hierarchy1"/>
    <dgm:cxn modelId="{EEF1C0AF-6DBA-406C-BAC6-FEA090E0CB81}" type="presParOf" srcId="{CCC9C599-7896-4153-BC04-F509A299ADE6}" destId="{704C0D62-92A5-44FD-B3B4-D295F4C81653}" srcOrd="6" destOrd="0" presId="urn:microsoft.com/office/officeart/2005/8/layout/hierarchy1"/>
    <dgm:cxn modelId="{BF6CE174-7CE1-429F-A03E-DB0DD820D5DB}" type="presParOf" srcId="{CCC9C599-7896-4153-BC04-F509A299ADE6}" destId="{7AB902A5-42F7-4E2B-B19B-28DDADA5EBC6}" srcOrd="7" destOrd="0" presId="urn:microsoft.com/office/officeart/2005/8/layout/hierarchy1"/>
    <dgm:cxn modelId="{FC843AD6-DF2F-4F80-B3C9-EBBC4730F390}" type="presParOf" srcId="{7AB902A5-42F7-4E2B-B19B-28DDADA5EBC6}" destId="{9C308C66-B353-46A3-9CD1-4E2D74627E5A}" srcOrd="0" destOrd="0" presId="urn:microsoft.com/office/officeart/2005/8/layout/hierarchy1"/>
    <dgm:cxn modelId="{4B5FE714-0844-4A66-A92D-E04C5CC06A98}" type="presParOf" srcId="{9C308C66-B353-46A3-9CD1-4E2D74627E5A}" destId="{4CD27853-ED49-40B5-A4BE-1E03BF21925F}" srcOrd="0" destOrd="0" presId="urn:microsoft.com/office/officeart/2005/8/layout/hierarchy1"/>
    <dgm:cxn modelId="{7B76DB47-2552-4B3D-83F7-A1AB42EF2DB4}" type="presParOf" srcId="{9C308C66-B353-46A3-9CD1-4E2D74627E5A}" destId="{8DC3E514-51A8-4F15-A622-4E020BFB3E34}" srcOrd="1" destOrd="0" presId="urn:microsoft.com/office/officeart/2005/8/layout/hierarchy1"/>
    <dgm:cxn modelId="{9D7584B5-2B52-444E-8C85-EF0D67E31418}" type="presParOf" srcId="{7AB902A5-42F7-4E2B-B19B-28DDADA5EBC6}" destId="{0BBCA9E9-48C1-4DE6-8B45-AA7D2978ED65}" srcOrd="1" destOrd="0" presId="urn:microsoft.com/office/officeart/2005/8/layout/hierarchy1"/>
    <dgm:cxn modelId="{D70CED2C-4BB2-4FED-B9E2-D320AC5A2126}" type="presParOf" srcId="{CCC9C599-7896-4153-BC04-F509A299ADE6}" destId="{76669779-397A-405A-BEA9-C75127AB1B0F}" srcOrd="8" destOrd="0" presId="urn:microsoft.com/office/officeart/2005/8/layout/hierarchy1"/>
    <dgm:cxn modelId="{2B006F05-713E-45DD-99FB-647A858B93A7}" type="presParOf" srcId="{CCC9C599-7896-4153-BC04-F509A299ADE6}" destId="{AA70C671-6729-4AD5-9A08-35051292C812}" srcOrd="9" destOrd="0" presId="urn:microsoft.com/office/officeart/2005/8/layout/hierarchy1"/>
    <dgm:cxn modelId="{5D3C9460-26DE-4552-9F36-B3113E4AAFCB}" type="presParOf" srcId="{AA70C671-6729-4AD5-9A08-35051292C812}" destId="{9BEFD00F-7644-4A37-ADF6-49AB8FF6FC0C}" srcOrd="0" destOrd="0" presId="urn:microsoft.com/office/officeart/2005/8/layout/hierarchy1"/>
    <dgm:cxn modelId="{789E02E6-B045-4AFD-8D85-0E771C35E23C}" type="presParOf" srcId="{9BEFD00F-7644-4A37-ADF6-49AB8FF6FC0C}" destId="{54FC1BB7-EB44-4118-B33C-DB4A607763DD}" srcOrd="0" destOrd="0" presId="urn:microsoft.com/office/officeart/2005/8/layout/hierarchy1"/>
    <dgm:cxn modelId="{03ECD0D3-FD70-4F03-99F5-7273847193D5}" type="presParOf" srcId="{9BEFD00F-7644-4A37-ADF6-49AB8FF6FC0C}" destId="{E8E5B2F1-FFD0-437A-AE8F-C65570136906}" srcOrd="1" destOrd="0" presId="urn:microsoft.com/office/officeart/2005/8/layout/hierarchy1"/>
    <dgm:cxn modelId="{08C20A0A-FDEE-42A6-AB70-0F96A624D953}" type="presParOf" srcId="{AA70C671-6729-4AD5-9A08-35051292C812}" destId="{B892E663-7F50-4EC3-A29A-C35A04673E2B}"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0217EB-EB29-4EB4-8CDA-02040FBCED3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B3A45104-22AA-4DF4-9358-C185337FF37E}">
      <dgm:prSet phldrT="[文本]"/>
      <dgm:spPr/>
      <dgm:t>
        <a:bodyPr/>
        <a:lstStyle/>
        <a:p>
          <a:r>
            <a:rPr lang="zh-CN" altLang="en-US" dirty="0"/>
            <a:t>论文仓库（</a:t>
          </a:r>
          <a:r>
            <a:rPr lang="en-US" altLang="zh-CN" dirty="0"/>
            <a:t>repo</a:t>
          </a:r>
          <a:r>
            <a:rPr lang="zh-CN" altLang="en-US" dirty="0"/>
            <a:t>）</a:t>
          </a:r>
        </a:p>
      </dgm:t>
    </dgm:pt>
    <dgm:pt modelId="{67C0378E-1242-44BC-AE39-94F474555D35}" type="parTrans" cxnId="{BF0690A6-66C2-411E-86A4-863410FBA51E}">
      <dgm:prSet/>
      <dgm:spPr/>
      <dgm:t>
        <a:bodyPr/>
        <a:lstStyle/>
        <a:p>
          <a:endParaRPr lang="zh-CN" altLang="en-US"/>
        </a:p>
      </dgm:t>
    </dgm:pt>
    <dgm:pt modelId="{813AE9A6-26BD-44E1-8429-0F134DEC0DB6}" type="sibTrans" cxnId="{BF0690A6-66C2-411E-86A4-863410FBA51E}">
      <dgm:prSet/>
      <dgm:spPr/>
      <dgm:t>
        <a:bodyPr/>
        <a:lstStyle/>
        <a:p>
          <a:endParaRPr lang="zh-CN" altLang="en-US"/>
        </a:p>
      </dgm:t>
    </dgm:pt>
    <dgm:pt modelId="{FF9B7D69-3E65-4DF7-B5AE-30C6ED9FDA05}">
      <dgm:prSet phldrT="[文本]"/>
      <dgm:spPr/>
      <dgm:t>
        <a:bodyPr/>
        <a:lstStyle/>
        <a:p>
          <a:r>
            <a:rPr lang="zh-CN" altLang="en-US" dirty="0"/>
            <a:t>所属用户（</a:t>
          </a:r>
          <a:r>
            <a:rPr lang="en-US" altLang="zh-CN" dirty="0"/>
            <a:t>author</a:t>
          </a:r>
          <a:r>
            <a:rPr lang="zh-CN" altLang="en-US" dirty="0"/>
            <a:t>）</a:t>
          </a:r>
        </a:p>
      </dgm:t>
    </dgm:pt>
    <dgm:pt modelId="{DBAB13B2-3632-472F-BECE-A4B06FE52E2D}" type="parTrans" cxnId="{7D62548B-8347-4005-A143-07E83F9E901E}">
      <dgm:prSet/>
      <dgm:spPr/>
      <dgm:t>
        <a:bodyPr/>
        <a:lstStyle/>
        <a:p>
          <a:endParaRPr lang="zh-CN" altLang="en-US"/>
        </a:p>
      </dgm:t>
    </dgm:pt>
    <dgm:pt modelId="{B72B1F44-0B88-4900-AA87-5C1708892CBD}" type="sibTrans" cxnId="{7D62548B-8347-4005-A143-07E83F9E901E}">
      <dgm:prSet/>
      <dgm:spPr/>
      <dgm:t>
        <a:bodyPr/>
        <a:lstStyle/>
        <a:p>
          <a:endParaRPr lang="zh-CN" altLang="en-US"/>
        </a:p>
      </dgm:t>
    </dgm:pt>
    <dgm:pt modelId="{E2DF5FDE-4892-4832-AF6D-5EB62B4F2A9F}">
      <dgm:prSet phldrT="[文本]"/>
      <dgm:spPr/>
      <dgm:t>
        <a:bodyPr/>
        <a:lstStyle/>
        <a:p>
          <a:r>
            <a:rPr lang="en-US" altLang="zh-CN" dirty="0"/>
            <a:t>RMD</a:t>
          </a:r>
          <a:r>
            <a:rPr lang="zh-CN" altLang="en-US" dirty="0"/>
            <a:t>条目</a:t>
          </a:r>
        </a:p>
      </dgm:t>
    </dgm:pt>
    <dgm:pt modelId="{7802A4E8-1E39-494C-98F1-EB6579919E36}" type="parTrans" cxnId="{9AAECDD2-597C-4E7A-9F0F-C7E0EAE123ED}">
      <dgm:prSet/>
      <dgm:spPr/>
      <dgm:t>
        <a:bodyPr/>
        <a:lstStyle/>
        <a:p>
          <a:endParaRPr lang="zh-CN" altLang="en-US"/>
        </a:p>
      </dgm:t>
    </dgm:pt>
    <dgm:pt modelId="{EB801E73-4961-4ADA-A1AB-4C3E5A57E294}" type="sibTrans" cxnId="{9AAECDD2-597C-4E7A-9F0F-C7E0EAE123ED}">
      <dgm:prSet/>
      <dgm:spPr/>
      <dgm:t>
        <a:bodyPr/>
        <a:lstStyle/>
        <a:p>
          <a:endParaRPr lang="zh-CN" altLang="en-US"/>
        </a:p>
      </dgm:t>
    </dgm:pt>
    <dgm:pt modelId="{DDF3446B-B2E6-4F0C-AB89-EB5667B40186}">
      <dgm:prSet phldrT="[文本]"/>
      <dgm:spPr/>
      <dgm:t>
        <a:bodyPr/>
        <a:lstStyle/>
        <a:p>
          <a:r>
            <a:rPr lang="zh-CN" altLang="en-US" dirty="0"/>
            <a:t>结果集合（</a:t>
          </a:r>
          <a:r>
            <a:rPr lang="en-US" altLang="zh-CN" dirty="0"/>
            <a:t>results</a:t>
          </a:r>
          <a:r>
            <a:rPr lang="zh-CN" altLang="en-US" dirty="0"/>
            <a:t>）</a:t>
          </a:r>
        </a:p>
      </dgm:t>
    </dgm:pt>
    <dgm:pt modelId="{7ACC7F13-27D3-4136-90F9-EF02AD244128}" type="parTrans" cxnId="{A869B24E-847C-415F-B5E1-AB8ABA68E02E}">
      <dgm:prSet/>
      <dgm:spPr/>
      <dgm:t>
        <a:bodyPr/>
        <a:lstStyle/>
        <a:p>
          <a:endParaRPr lang="zh-CN" altLang="en-US"/>
        </a:p>
      </dgm:t>
    </dgm:pt>
    <dgm:pt modelId="{E40EFDCA-1B46-4864-84D2-ACFD9EC3D333}" type="sibTrans" cxnId="{A869B24E-847C-415F-B5E1-AB8ABA68E02E}">
      <dgm:prSet/>
      <dgm:spPr/>
      <dgm:t>
        <a:bodyPr/>
        <a:lstStyle/>
        <a:p>
          <a:endParaRPr lang="zh-CN" altLang="en-US"/>
        </a:p>
      </dgm:t>
    </dgm:pt>
    <dgm:pt modelId="{27CA5B49-5661-4E45-A4B4-DEBB28310D64}">
      <dgm:prSet phldrT="[文本]"/>
      <dgm:spPr/>
      <dgm:t>
        <a:bodyPr/>
        <a:lstStyle/>
        <a:p>
          <a:r>
            <a:rPr lang="zh-CN" altLang="en-US" dirty="0"/>
            <a:t>论文代码（</a:t>
          </a:r>
          <a:r>
            <a:rPr lang="en-US" altLang="zh-CN" dirty="0"/>
            <a:t>code</a:t>
          </a:r>
          <a:r>
            <a:rPr lang="zh-CN" altLang="en-US" dirty="0"/>
            <a:t>）</a:t>
          </a:r>
        </a:p>
      </dgm:t>
    </dgm:pt>
    <dgm:pt modelId="{6C254300-A98D-41CD-8705-7C1324E6B1C7}" type="parTrans" cxnId="{01A25992-FF47-4312-A327-A7EC2FEF1FA8}">
      <dgm:prSet/>
      <dgm:spPr/>
      <dgm:t>
        <a:bodyPr/>
        <a:lstStyle/>
        <a:p>
          <a:endParaRPr lang="zh-CN" altLang="en-US"/>
        </a:p>
      </dgm:t>
    </dgm:pt>
    <dgm:pt modelId="{CE910ACF-81BF-4A87-9857-A088DC6D2EB8}" type="sibTrans" cxnId="{01A25992-FF47-4312-A327-A7EC2FEF1FA8}">
      <dgm:prSet/>
      <dgm:spPr/>
      <dgm:t>
        <a:bodyPr/>
        <a:lstStyle/>
        <a:p>
          <a:endParaRPr lang="zh-CN" altLang="en-US"/>
        </a:p>
      </dgm:t>
    </dgm:pt>
    <dgm:pt modelId="{2DC191E3-FA46-4FD7-A383-E62116301F9E}">
      <dgm:prSet phldrT="[文本]"/>
      <dgm:spPr/>
      <dgm:t>
        <a:bodyPr/>
        <a:lstStyle/>
        <a:p>
          <a:r>
            <a:rPr lang="zh-CN" altLang="en-US" dirty="0"/>
            <a:t>运行环境（</a:t>
          </a:r>
          <a:r>
            <a:rPr lang="en-US" altLang="zh-CN" dirty="0"/>
            <a:t>docker</a:t>
          </a:r>
          <a:r>
            <a:rPr lang="zh-CN" altLang="en-US" dirty="0"/>
            <a:t>）</a:t>
          </a:r>
        </a:p>
      </dgm:t>
    </dgm:pt>
    <dgm:pt modelId="{F1D9AD80-F368-4F41-BF43-F61C1784478E}" type="parTrans" cxnId="{ED319702-3AE9-43BE-88E3-C8540EA25C2F}">
      <dgm:prSet/>
      <dgm:spPr/>
      <dgm:t>
        <a:bodyPr/>
        <a:lstStyle/>
        <a:p>
          <a:endParaRPr lang="zh-CN" altLang="en-US"/>
        </a:p>
      </dgm:t>
    </dgm:pt>
    <dgm:pt modelId="{60E6D764-EC0F-46A9-BFBE-582640134085}" type="sibTrans" cxnId="{ED319702-3AE9-43BE-88E3-C8540EA25C2F}">
      <dgm:prSet/>
      <dgm:spPr/>
      <dgm:t>
        <a:bodyPr/>
        <a:lstStyle/>
        <a:p>
          <a:endParaRPr lang="zh-CN" altLang="en-US"/>
        </a:p>
      </dgm:t>
    </dgm:pt>
    <dgm:pt modelId="{D3EC2B3B-A8F6-4F0C-B757-5C6F88718AA1}">
      <dgm:prSet phldrT="[文本]"/>
      <dgm:spPr/>
      <dgm:t>
        <a:bodyPr/>
        <a:lstStyle/>
        <a:p>
          <a:r>
            <a:rPr lang="en-US" altLang="zh-CN" dirty="0"/>
            <a:t>Make</a:t>
          </a:r>
          <a:r>
            <a:rPr lang="zh-CN" altLang="en-US" dirty="0"/>
            <a:t>语句（</a:t>
          </a:r>
          <a:r>
            <a:rPr lang="en-US" altLang="zh-CN" dirty="0" err="1"/>
            <a:t>makefile</a:t>
          </a:r>
          <a:r>
            <a:rPr lang="zh-CN" altLang="en-US" dirty="0"/>
            <a:t>）</a:t>
          </a:r>
        </a:p>
      </dgm:t>
    </dgm:pt>
    <dgm:pt modelId="{BF0FB622-4872-46AF-9E0D-2F3BC17392E1}" type="parTrans" cxnId="{C75D4624-0E46-4617-B043-CE7BC4DCB426}">
      <dgm:prSet/>
      <dgm:spPr/>
      <dgm:t>
        <a:bodyPr/>
        <a:lstStyle/>
        <a:p>
          <a:endParaRPr lang="zh-CN" altLang="en-US"/>
        </a:p>
      </dgm:t>
    </dgm:pt>
    <dgm:pt modelId="{8D1B93A4-AD09-4158-BE5D-D66DD721EE79}" type="sibTrans" cxnId="{C75D4624-0E46-4617-B043-CE7BC4DCB426}">
      <dgm:prSet/>
      <dgm:spPr/>
      <dgm:t>
        <a:bodyPr/>
        <a:lstStyle/>
        <a:p>
          <a:endParaRPr lang="zh-CN" altLang="en-US"/>
        </a:p>
      </dgm:t>
    </dgm:pt>
    <dgm:pt modelId="{6C4023AA-00CB-4861-9C80-6DB36E57A734}">
      <dgm:prSet phldrT="[文本]"/>
      <dgm:spPr/>
      <dgm:t>
        <a:bodyPr/>
        <a:lstStyle/>
        <a:p>
          <a:r>
            <a:rPr lang="zh-CN" altLang="en-US" dirty="0"/>
            <a:t>数据集（</a:t>
          </a:r>
          <a:r>
            <a:rPr lang="en-US" altLang="zh-CN" dirty="0"/>
            <a:t>dataset</a:t>
          </a:r>
          <a:r>
            <a:rPr lang="zh-CN" altLang="en-US" dirty="0"/>
            <a:t>）</a:t>
          </a:r>
        </a:p>
      </dgm:t>
    </dgm:pt>
    <dgm:pt modelId="{8F7AA61B-9A2B-4EE0-9EC9-4DA07D8F41BC}" type="parTrans" cxnId="{071C4C3D-34EB-4D13-ADA3-4B5DCDB26648}">
      <dgm:prSet/>
      <dgm:spPr/>
      <dgm:t>
        <a:bodyPr/>
        <a:lstStyle/>
        <a:p>
          <a:endParaRPr lang="zh-CN" altLang="en-US"/>
        </a:p>
      </dgm:t>
    </dgm:pt>
    <dgm:pt modelId="{1A341965-FA54-42FB-9A8B-30AC5A95288D}" type="sibTrans" cxnId="{071C4C3D-34EB-4D13-ADA3-4B5DCDB26648}">
      <dgm:prSet/>
      <dgm:spPr/>
      <dgm:t>
        <a:bodyPr/>
        <a:lstStyle/>
        <a:p>
          <a:endParaRPr lang="zh-CN" altLang="en-US"/>
        </a:p>
      </dgm:t>
    </dgm:pt>
    <dgm:pt modelId="{05A72CC0-302B-4AEA-987C-27C91760D095}">
      <dgm:prSet/>
      <dgm:spPr/>
      <dgm:t>
        <a:bodyPr/>
        <a:lstStyle/>
        <a:p>
          <a:r>
            <a:rPr lang="zh-CN" altLang="en-US" dirty="0"/>
            <a:t>所属用户（</a:t>
          </a:r>
          <a:r>
            <a:rPr lang="en-US" altLang="zh-CN" dirty="0"/>
            <a:t>user</a:t>
          </a:r>
          <a:r>
            <a:rPr lang="zh-CN" altLang="en-US" dirty="0"/>
            <a:t>）</a:t>
          </a:r>
        </a:p>
      </dgm:t>
    </dgm:pt>
    <dgm:pt modelId="{7A7BD86C-69F3-428C-8494-7CBEC38F7A2D}" type="parTrans" cxnId="{EA167C3D-852C-4833-94CB-1A083AEAB5CD}">
      <dgm:prSet/>
      <dgm:spPr/>
      <dgm:t>
        <a:bodyPr/>
        <a:lstStyle/>
        <a:p>
          <a:endParaRPr lang="zh-CN" altLang="en-US"/>
        </a:p>
      </dgm:t>
    </dgm:pt>
    <dgm:pt modelId="{3B4FB61C-01CC-428A-9FA4-C740155AC280}" type="sibTrans" cxnId="{EA167C3D-852C-4833-94CB-1A083AEAB5CD}">
      <dgm:prSet/>
      <dgm:spPr/>
      <dgm:t>
        <a:bodyPr/>
        <a:lstStyle/>
        <a:p>
          <a:endParaRPr lang="zh-CN" altLang="en-US"/>
        </a:p>
      </dgm:t>
    </dgm:pt>
    <dgm:pt modelId="{CA4621FF-AA2E-4D73-9E70-D300899802D0}">
      <dgm:prSet/>
      <dgm:spPr/>
      <dgm:t>
        <a:bodyPr/>
        <a:lstStyle/>
        <a:p>
          <a:r>
            <a:rPr lang="zh-CN" altLang="en-US" dirty="0"/>
            <a:t>结果详情（</a:t>
          </a:r>
          <a:r>
            <a:rPr lang="en-US" altLang="zh-CN" dirty="0"/>
            <a:t>result</a:t>
          </a:r>
          <a:r>
            <a:rPr lang="zh-CN" altLang="en-US" dirty="0"/>
            <a:t>）</a:t>
          </a:r>
        </a:p>
      </dgm:t>
    </dgm:pt>
    <dgm:pt modelId="{CB1499F9-AE39-4F9B-90C4-80C800DF3EB7}" type="parTrans" cxnId="{3A4336FB-4E78-4763-AD16-16F3A494EB4C}">
      <dgm:prSet/>
      <dgm:spPr/>
      <dgm:t>
        <a:bodyPr/>
        <a:lstStyle/>
        <a:p>
          <a:endParaRPr lang="zh-CN" altLang="en-US"/>
        </a:p>
      </dgm:t>
    </dgm:pt>
    <dgm:pt modelId="{A4EF046B-021C-4693-B397-6E66783CEC50}" type="sibTrans" cxnId="{3A4336FB-4E78-4763-AD16-16F3A494EB4C}">
      <dgm:prSet/>
      <dgm:spPr/>
      <dgm:t>
        <a:bodyPr/>
        <a:lstStyle/>
        <a:p>
          <a:endParaRPr lang="zh-CN" altLang="en-US"/>
        </a:p>
      </dgm:t>
    </dgm:pt>
    <dgm:pt modelId="{CA8AB403-5836-4E65-A319-E3A636184AB5}">
      <dgm:prSet phldrT="[文本]"/>
      <dgm:spPr/>
      <dgm:t>
        <a:bodyPr/>
        <a:lstStyle/>
        <a:p>
          <a:r>
            <a:rPr lang="zh-CN" altLang="en-US" dirty="0"/>
            <a:t>论文地址（</a:t>
          </a:r>
          <a:r>
            <a:rPr lang="en-US" altLang="zh-CN" dirty="0"/>
            <a:t>paper</a:t>
          </a:r>
          <a:r>
            <a:rPr lang="zh-CN" altLang="en-US" dirty="0"/>
            <a:t>）</a:t>
          </a:r>
        </a:p>
      </dgm:t>
    </dgm:pt>
    <dgm:pt modelId="{F032F4E0-588A-4229-A43A-875EF8C0E940}" type="parTrans" cxnId="{2D0EC450-4805-4EB5-AD18-4032A33390D2}">
      <dgm:prSet/>
      <dgm:spPr/>
      <dgm:t>
        <a:bodyPr/>
        <a:lstStyle/>
        <a:p>
          <a:endParaRPr lang="zh-CN" altLang="en-US"/>
        </a:p>
      </dgm:t>
    </dgm:pt>
    <dgm:pt modelId="{9BFD66D9-71AE-49A5-8B04-A53FC1178435}" type="sibTrans" cxnId="{2D0EC450-4805-4EB5-AD18-4032A33390D2}">
      <dgm:prSet/>
      <dgm:spPr/>
      <dgm:t>
        <a:bodyPr/>
        <a:lstStyle/>
        <a:p>
          <a:endParaRPr lang="zh-CN" altLang="en-US"/>
        </a:p>
      </dgm:t>
    </dgm:pt>
    <dgm:pt modelId="{5BC38FAB-F74C-49E0-A29C-2AF4A3015B03}">
      <dgm:prSet/>
      <dgm:spPr/>
      <dgm:t>
        <a:bodyPr/>
        <a:lstStyle/>
        <a:p>
          <a:r>
            <a:rPr lang="zh-CN" altLang="en-US" dirty="0"/>
            <a:t>模型（</a:t>
          </a:r>
          <a:r>
            <a:rPr lang="en-US" altLang="zh-CN" dirty="0"/>
            <a:t>model</a:t>
          </a:r>
          <a:r>
            <a:rPr lang="zh-CN" altLang="en-US" dirty="0"/>
            <a:t>）</a:t>
          </a:r>
        </a:p>
      </dgm:t>
    </dgm:pt>
    <dgm:pt modelId="{D2BD2B06-9C5F-4244-9F9A-EB52D99019D5}" type="sibTrans" cxnId="{32D6FC56-EAC6-4831-8BBC-4B417AD6A1B1}">
      <dgm:prSet/>
      <dgm:spPr/>
      <dgm:t>
        <a:bodyPr/>
        <a:lstStyle/>
        <a:p>
          <a:endParaRPr lang="zh-CN" altLang="en-US"/>
        </a:p>
      </dgm:t>
    </dgm:pt>
    <dgm:pt modelId="{B99635B1-0ACF-4189-ABF6-F819055AADB6}" type="parTrans" cxnId="{32D6FC56-EAC6-4831-8BBC-4B417AD6A1B1}">
      <dgm:prSet/>
      <dgm:spPr/>
      <dgm:t>
        <a:bodyPr/>
        <a:lstStyle/>
        <a:p>
          <a:endParaRPr lang="zh-CN" altLang="en-US"/>
        </a:p>
      </dgm:t>
    </dgm:pt>
    <dgm:pt modelId="{11A7E0D6-66E7-4467-BC34-E914BCAFD20A}" type="pres">
      <dgm:prSet presAssocID="{7C0217EB-EB29-4EB4-8CDA-02040FBCED3F}" presName="hierChild1" presStyleCnt="0">
        <dgm:presLayoutVars>
          <dgm:chPref val="1"/>
          <dgm:dir/>
          <dgm:animOne val="branch"/>
          <dgm:animLvl val="lvl"/>
          <dgm:resizeHandles/>
        </dgm:presLayoutVars>
      </dgm:prSet>
      <dgm:spPr/>
    </dgm:pt>
    <dgm:pt modelId="{FBA4745F-F364-496B-9815-C816D7706C5D}" type="pres">
      <dgm:prSet presAssocID="{B3A45104-22AA-4DF4-9358-C185337FF37E}" presName="hierRoot1" presStyleCnt="0"/>
      <dgm:spPr/>
    </dgm:pt>
    <dgm:pt modelId="{DBCF35B5-FFBB-4ADB-BDF4-74C55B13327D}" type="pres">
      <dgm:prSet presAssocID="{B3A45104-22AA-4DF4-9358-C185337FF37E}" presName="composite" presStyleCnt="0"/>
      <dgm:spPr/>
    </dgm:pt>
    <dgm:pt modelId="{421074AE-FD20-4596-A7E0-59BF7AF9F3CB}" type="pres">
      <dgm:prSet presAssocID="{B3A45104-22AA-4DF4-9358-C185337FF37E}" presName="background" presStyleLbl="node0" presStyleIdx="0" presStyleCnt="1"/>
      <dgm:spPr/>
    </dgm:pt>
    <dgm:pt modelId="{F7882A31-8893-4FD5-B0C9-2F564377FF75}" type="pres">
      <dgm:prSet presAssocID="{B3A45104-22AA-4DF4-9358-C185337FF37E}" presName="text" presStyleLbl="fgAcc0" presStyleIdx="0" presStyleCnt="1">
        <dgm:presLayoutVars>
          <dgm:chPref val="3"/>
        </dgm:presLayoutVars>
      </dgm:prSet>
      <dgm:spPr/>
    </dgm:pt>
    <dgm:pt modelId="{CCC9C599-7896-4153-BC04-F509A299ADE6}" type="pres">
      <dgm:prSet presAssocID="{B3A45104-22AA-4DF4-9358-C185337FF37E}" presName="hierChild2" presStyleCnt="0"/>
      <dgm:spPr/>
    </dgm:pt>
    <dgm:pt modelId="{4C10BA11-48CA-4F4D-8ADF-5C46A0D95991}" type="pres">
      <dgm:prSet presAssocID="{DBAB13B2-3632-472F-BECE-A4B06FE52E2D}" presName="Name10" presStyleLbl="parChTrans1D2" presStyleIdx="0" presStyleCnt="5"/>
      <dgm:spPr/>
    </dgm:pt>
    <dgm:pt modelId="{E799F010-228C-40A6-B92D-272F92ADD7D1}" type="pres">
      <dgm:prSet presAssocID="{FF9B7D69-3E65-4DF7-B5AE-30C6ED9FDA05}" presName="hierRoot2" presStyleCnt="0"/>
      <dgm:spPr/>
    </dgm:pt>
    <dgm:pt modelId="{7B12FB93-EEE9-42FC-A5ED-468A565725D7}" type="pres">
      <dgm:prSet presAssocID="{FF9B7D69-3E65-4DF7-B5AE-30C6ED9FDA05}" presName="composite2" presStyleCnt="0"/>
      <dgm:spPr/>
    </dgm:pt>
    <dgm:pt modelId="{5050F495-79FD-4D9C-862B-7D1B10EB672B}" type="pres">
      <dgm:prSet presAssocID="{FF9B7D69-3E65-4DF7-B5AE-30C6ED9FDA05}" presName="background2" presStyleLbl="node2" presStyleIdx="0" presStyleCnt="5"/>
      <dgm:spPr/>
    </dgm:pt>
    <dgm:pt modelId="{9C6F295E-A241-45FA-AA2A-8C7D29BA2749}" type="pres">
      <dgm:prSet presAssocID="{FF9B7D69-3E65-4DF7-B5AE-30C6ED9FDA05}" presName="text2" presStyleLbl="fgAcc2" presStyleIdx="0" presStyleCnt="5">
        <dgm:presLayoutVars>
          <dgm:chPref val="3"/>
        </dgm:presLayoutVars>
      </dgm:prSet>
      <dgm:spPr/>
    </dgm:pt>
    <dgm:pt modelId="{19B7EC97-E7E5-4681-90A5-0E4A0F8166BB}" type="pres">
      <dgm:prSet presAssocID="{FF9B7D69-3E65-4DF7-B5AE-30C6ED9FDA05}" presName="hierChild3" presStyleCnt="0"/>
      <dgm:spPr/>
    </dgm:pt>
    <dgm:pt modelId="{CFE20137-B485-49BA-A97A-C031CCD090EA}" type="pres">
      <dgm:prSet presAssocID="{F032F4E0-588A-4229-A43A-875EF8C0E940}" presName="Name10" presStyleLbl="parChTrans1D2" presStyleIdx="1" presStyleCnt="5"/>
      <dgm:spPr/>
    </dgm:pt>
    <dgm:pt modelId="{D132A5B9-E620-473D-BC69-692228461D48}" type="pres">
      <dgm:prSet presAssocID="{CA8AB403-5836-4E65-A319-E3A636184AB5}" presName="hierRoot2" presStyleCnt="0"/>
      <dgm:spPr/>
    </dgm:pt>
    <dgm:pt modelId="{0C484B8B-A73A-41DD-BDEC-5C5FD52C935B}" type="pres">
      <dgm:prSet presAssocID="{CA8AB403-5836-4E65-A319-E3A636184AB5}" presName="composite2" presStyleCnt="0"/>
      <dgm:spPr/>
    </dgm:pt>
    <dgm:pt modelId="{D3CDD727-490E-4264-AC35-A360E63C21FB}" type="pres">
      <dgm:prSet presAssocID="{CA8AB403-5836-4E65-A319-E3A636184AB5}" presName="background2" presStyleLbl="node2" presStyleIdx="1" presStyleCnt="5"/>
      <dgm:spPr/>
    </dgm:pt>
    <dgm:pt modelId="{2A486103-F21C-42E5-998B-27DE098634D4}" type="pres">
      <dgm:prSet presAssocID="{CA8AB403-5836-4E65-A319-E3A636184AB5}" presName="text2" presStyleLbl="fgAcc2" presStyleIdx="1" presStyleCnt="5">
        <dgm:presLayoutVars>
          <dgm:chPref val="3"/>
        </dgm:presLayoutVars>
      </dgm:prSet>
      <dgm:spPr/>
    </dgm:pt>
    <dgm:pt modelId="{E5937BCC-41FE-4F44-BD1A-01A8E35EE892}" type="pres">
      <dgm:prSet presAssocID="{CA8AB403-5836-4E65-A319-E3A636184AB5}" presName="hierChild3" presStyleCnt="0"/>
      <dgm:spPr/>
    </dgm:pt>
    <dgm:pt modelId="{851033F4-DDBF-4869-BE07-8E7E25333BF9}" type="pres">
      <dgm:prSet presAssocID="{7802A4E8-1E39-494C-98F1-EB6579919E36}" presName="Name10" presStyleLbl="parChTrans1D2" presStyleIdx="2" presStyleCnt="5"/>
      <dgm:spPr/>
    </dgm:pt>
    <dgm:pt modelId="{C5AD704A-D2B0-402B-BDE8-4A77F64C96B3}" type="pres">
      <dgm:prSet presAssocID="{E2DF5FDE-4892-4832-AF6D-5EB62B4F2A9F}" presName="hierRoot2" presStyleCnt="0"/>
      <dgm:spPr/>
    </dgm:pt>
    <dgm:pt modelId="{7F401F36-3701-4C2E-96A2-E7B89DCD93F1}" type="pres">
      <dgm:prSet presAssocID="{E2DF5FDE-4892-4832-AF6D-5EB62B4F2A9F}" presName="composite2" presStyleCnt="0"/>
      <dgm:spPr/>
    </dgm:pt>
    <dgm:pt modelId="{6D901CF8-C8E7-4A95-9D21-4F60F2E51E0E}" type="pres">
      <dgm:prSet presAssocID="{E2DF5FDE-4892-4832-AF6D-5EB62B4F2A9F}" presName="background2" presStyleLbl="node2" presStyleIdx="2" presStyleCnt="5"/>
      <dgm:spPr/>
    </dgm:pt>
    <dgm:pt modelId="{C8347024-ACFA-4A6C-BE80-F8ADA53FAD5B}" type="pres">
      <dgm:prSet presAssocID="{E2DF5FDE-4892-4832-AF6D-5EB62B4F2A9F}" presName="text2" presStyleLbl="fgAcc2" presStyleIdx="2" presStyleCnt="5">
        <dgm:presLayoutVars>
          <dgm:chPref val="3"/>
        </dgm:presLayoutVars>
      </dgm:prSet>
      <dgm:spPr/>
    </dgm:pt>
    <dgm:pt modelId="{54A5FA52-7C0E-47DC-B769-AE84D359E8E7}" type="pres">
      <dgm:prSet presAssocID="{E2DF5FDE-4892-4832-AF6D-5EB62B4F2A9F}" presName="hierChild3" presStyleCnt="0"/>
      <dgm:spPr/>
    </dgm:pt>
    <dgm:pt modelId="{DC586A06-D015-4D5B-8670-A25435FECC82}" type="pres">
      <dgm:prSet presAssocID="{7ACC7F13-27D3-4136-90F9-EF02AD244128}" presName="Name17" presStyleLbl="parChTrans1D3" presStyleIdx="0" presStyleCnt="3"/>
      <dgm:spPr/>
    </dgm:pt>
    <dgm:pt modelId="{870A7221-688E-4EB2-BB07-FBBF2BDF39ED}" type="pres">
      <dgm:prSet presAssocID="{DDF3446B-B2E6-4F0C-AB89-EB5667B40186}" presName="hierRoot3" presStyleCnt="0"/>
      <dgm:spPr/>
    </dgm:pt>
    <dgm:pt modelId="{BA997586-A6E7-4BCB-9589-E5004F5F94F3}" type="pres">
      <dgm:prSet presAssocID="{DDF3446B-B2E6-4F0C-AB89-EB5667B40186}" presName="composite3" presStyleCnt="0"/>
      <dgm:spPr/>
    </dgm:pt>
    <dgm:pt modelId="{9ADB22DC-78FE-49EE-AC39-9C5B19A4D96D}" type="pres">
      <dgm:prSet presAssocID="{DDF3446B-B2E6-4F0C-AB89-EB5667B40186}" presName="background3" presStyleLbl="node3" presStyleIdx="0" presStyleCnt="3"/>
      <dgm:spPr/>
    </dgm:pt>
    <dgm:pt modelId="{15A380E0-5C87-41BD-B682-312F4E6660B4}" type="pres">
      <dgm:prSet presAssocID="{DDF3446B-B2E6-4F0C-AB89-EB5667B40186}" presName="text3" presStyleLbl="fgAcc3" presStyleIdx="0" presStyleCnt="3">
        <dgm:presLayoutVars>
          <dgm:chPref val="3"/>
        </dgm:presLayoutVars>
      </dgm:prSet>
      <dgm:spPr/>
    </dgm:pt>
    <dgm:pt modelId="{00C6BF82-B70C-4C61-A037-B43C43F63798}" type="pres">
      <dgm:prSet presAssocID="{DDF3446B-B2E6-4F0C-AB89-EB5667B40186}" presName="hierChild4" presStyleCnt="0"/>
      <dgm:spPr/>
    </dgm:pt>
    <dgm:pt modelId="{2AC0BFA4-647D-4FBA-BEED-0A6B133BB405}" type="pres">
      <dgm:prSet presAssocID="{CB1499F9-AE39-4F9B-90C4-80C800DF3EB7}" presName="Name23" presStyleLbl="parChTrans1D4" presStyleIdx="0" presStyleCnt="3"/>
      <dgm:spPr/>
    </dgm:pt>
    <dgm:pt modelId="{B0D2EE16-EE20-45CD-AA8A-B752114929FB}" type="pres">
      <dgm:prSet presAssocID="{CA4621FF-AA2E-4D73-9E70-D300899802D0}" presName="hierRoot4" presStyleCnt="0"/>
      <dgm:spPr/>
    </dgm:pt>
    <dgm:pt modelId="{55FB4F19-9F6C-4DD7-B79B-8A98B484A8A7}" type="pres">
      <dgm:prSet presAssocID="{CA4621FF-AA2E-4D73-9E70-D300899802D0}" presName="composite4" presStyleCnt="0"/>
      <dgm:spPr/>
    </dgm:pt>
    <dgm:pt modelId="{F739B8F9-AEAA-4B61-A074-B8377831AB3A}" type="pres">
      <dgm:prSet presAssocID="{CA4621FF-AA2E-4D73-9E70-D300899802D0}" presName="background4" presStyleLbl="node4" presStyleIdx="0" presStyleCnt="3"/>
      <dgm:spPr/>
    </dgm:pt>
    <dgm:pt modelId="{DA9DC75D-1DFC-4766-A08D-F544DFFFE93B}" type="pres">
      <dgm:prSet presAssocID="{CA4621FF-AA2E-4D73-9E70-D300899802D0}" presName="text4" presStyleLbl="fgAcc4" presStyleIdx="0" presStyleCnt="3">
        <dgm:presLayoutVars>
          <dgm:chPref val="3"/>
        </dgm:presLayoutVars>
      </dgm:prSet>
      <dgm:spPr/>
    </dgm:pt>
    <dgm:pt modelId="{5E6D80B1-E104-4DBE-B87C-CCFA59E5A0C9}" type="pres">
      <dgm:prSet presAssocID="{CA4621FF-AA2E-4D73-9E70-D300899802D0}" presName="hierChild5" presStyleCnt="0"/>
      <dgm:spPr/>
    </dgm:pt>
    <dgm:pt modelId="{8E658FE4-237E-4B0E-8260-AE1F1FFBD211}" type="pres">
      <dgm:prSet presAssocID="{7A7BD86C-69F3-428C-8494-7CBEC38F7A2D}" presName="Name23" presStyleLbl="parChTrans1D4" presStyleIdx="1" presStyleCnt="3"/>
      <dgm:spPr/>
    </dgm:pt>
    <dgm:pt modelId="{B0F2908A-DFF9-4BED-8A99-21583B513F80}" type="pres">
      <dgm:prSet presAssocID="{05A72CC0-302B-4AEA-987C-27C91760D095}" presName="hierRoot4" presStyleCnt="0"/>
      <dgm:spPr/>
    </dgm:pt>
    <dgm:pt modelId="{9A5BE086-56BD-4F20-BF56-EF6ECC7BC3E7}" type="pres">
      <dgm:prSet presAssocID="{05A72CC0-302B-4AEA-987C-27C91760D095}" presName="composite4" presStyleCnt="0"/>
      <dgm:spPr/>
    </dgm:pt>
    <dgm:pt modelId="{181AADD8-C5EC-4A4D-B8DE-2A851750E4BA}" type="pres">
      <dgm:prSet presAssocID="{05A72CC0-302B-4AEA-987C-27C91760D095}" presName="background4" presStyleLbl="node4" presStyleIdx="1" presStyleCnt="3"/>
      <dgm:spPr/>
    </dgm:pt>
    <dgm:pt modelId="{6DF653EC-D01B-4BF0-9BA8-6CABFB6E3BFD}" type="pres">
      <dgm:prSet presAssocID="{05A72CC0-302B-4AEA-987C-27C91760D095}" presName="text4" presStyleLbl="fgAcc4" presStyleIdx="1" presStyleCnt="3">
        <dgm:presLayoutVars>
          <dgm:chPref val="3"/>
        </dgm:presLayoutVars>
      </dgm:prSet>
      <dgm:spPr/>
    </dgm:pt>
    <dgm:pt modelId="{909154FE-482D-45AF-A900-8C92B84A8786}" type="pres">
      <dgm:prSet presAssocID="{05A72CC0-302B-4AEA-987C-27C91760D095}" presName="hierChild5" presStyleCnt="0"/>
      <dgm:spPr/>
    </dgm:pt>
    <dgm:pt modelId="{93D4088F-AB79-416F-B0B9-9CF9F9D2EC19}" type="pres">
      <dgm:prSet presAssocID="{B99635B1-0ACF-4189-ABF6-F819055AADB6}" presName="Name23" presStyleLbl="parChTrans1D4" presStyleIdx="2" presStyleCnt="3"/>
      <dgm:spPr/>
    </dgm:pt>
    <dgm:pt modelId="{E1F659E9-5564-489D-8B0F-35672362CA03}" type="pres">
      <dgm:prSet presAssocID="{5BC38FAB-F74C-49E0-A29C-2AF4A3015B03}" presName="hierRoot4" presStyleCnt="0"/>
      <dgm:spPr/>
    </dgm:pt>
    <dgm:pt modelId="{C3A22033-AA62-4AE0-B95E-B4A7223A45C9}" type="pres">
      <dgm:prSet presAssocID="{5BC38FAB-F74C-49E0-A29C-2AF4A3015B03}" presName="composite4" presStyleCnt="0"/>
      <dgm:spPr/>
    </dgm:pt>
    <dgm:pt modelId="{D44F8423-2484-4DED-8CED-6C863870102C}" type="pres">
      <dgm:prSet presAssocID="{5BC38FAB-F74C-49E0-A29C-2AF4A3015B03}" presName="background4" presStyleLbl="node4" presStyleIdx="2" presStyleCnt="3"/>
      <dgm:spPr/>
    </dgm:pt>
    <dgm:pt modelId="{2B4D1736-40CE-4CAC-86BF-C4F692575BAF}" type="pres">
      <dgm:prSet presAssocID="{5BC38FAB-F74C-49E0-A29C-2AF4A3015B03}" presName="text4" presStyleLbl="fgAcc4" presStyleIdx="2" presStyleCnt="3">
        <dgm:presLayoutVars>
          <dgm:chPref val="3"/>
        </dgm:presLayoutVars>
      </dgm:prSet>
      <dgm:spPr/>
    </dgm:pt>
    <dgm:pt modelId="{910E2FA2-EA80-492C-8E05-D65E4A310B01}" type="pres">
      <dgm:prSet presAssocID="{5BC38FAB-F74C-49E0-A29C-2AF4A3015B03}" presName="hierChild5" presStyleCnt="0"/>
      <dgm:spPr/>
    </dgm:pt>
    <dgm:pt modelId="{A8A54D48-A67B-47E6-8FCF-2F9ECBFE5A9C}" type="pres">
      <dgm:prSet presAssocID="{BF0FB622-4872-46AF-9E0D-2F3BC17392E1}" presName="Name17" presStyleLbl="parChTrans1D3" presStyleIdx="1" presStyleCnt="3"/>
      <dgm:spPr/>
    </dgm:pt>
    <dgm:pt modelId="{980C3A77-8B13-443C-B345-C2090B549B0B}" type="pres">
      <dgm:prSet presAssocID="{D3EC2B3B-A8F6-4F0C-B757-5C6F88718AA1}" presName="hierRoot3" presStyleCnt="0"/>
      <dgm:spPr/>
    </dgm:pt>
    <dgm:pt modelId="{6DA1DB5F-4B5D-4B88-A278-2301CE5D6BD3}" type="pres">
      <dgm:prSet presAssocID="{D3EC2B3B-A8F6-4F0C-B757-5C6F88718AA1}" presName="composite3" presStyleCnt="0"/>
      <dgm:spPr/>
    </dgm:pt>
    <dgm:pt modelId="{88BDB207-D48F-451E-9CA2-2BD79C500A24}" type="pres">
      <dgm:prSet presAssocID="{D3EC2B3B-A8F6-4F0C-B757-5C6F88718AA1}" presName="background3" presStyleLbl="node3" presStyleIdx="1" presStyleCnt="3"/>
      <dgm:spPr/>
    </dgm:pt>
    <dgm:pt modelId="{E298249A-BF38-4B31-8736-CBE85B89853E}" type="pres">
      <dgm:prSet presAssocID="{D3EC2B3B-A8F6-4F0C-B757-5C6F88718AA1}" presName="text3" presStyleLbl="fgAcc3" presStyleIdx="1" presStyleCnt="3">
        <dgm:presLayoutVars>
          <dgm:chPref val="3"/>
        </dgm:presLayoutVars>
      </dgm:prSet>
      <dgm:spPr/>
    </dgm:pt>
    <dgm:pt modelId="{DA2C7733-2E73-431C-846D-DCC1F86B6D53}" type="pres">
      <dgm:prSet presAssocID="{D3EC2B3B-A8F6-4F0C-B757-5C6F88718AA1}" presName="hierChild4" presStyleCnt="0"/>
      <dgm:spPr/>
    </dgm:pt>
    <dgm:pt modelId="{0291C3C9-5AD2-4B26-92D2-1C141D499439}" type="pres">
      <dgm:prSet presAssocID="{8F7AA61B-9A2B-4EE0-9EC9-4DA07D8F41BC}" presName="Name17" presStyleLbl="parChTrans1D3" presStyleIdx="2" presStyleCnt="3"/>
      <dgm:spPr/>
    </dgm:pt>
    <dgm:pt modelId="{9DF10622-B890-4FCB-A56D-DF7015B22E34}" type="pres">
      <dgm:prSet presAssocID="{6C4023AA-00CB-4861-9C80-6DB36E57A734}" presName="hierRoot3" presStyleCnt="0"/>
      <dgm:spPr/>
    </dgm:pt>
    <dgm:pt modelId="{33DE3A25-6B4B-41A2-98E0-70513C7AD381}" type="pres">
      <dgm:prSet presAssocID="{6C4023AA-00CB-4861-9C80-6DB36E57A734}" presName="composite3" presStyleCnt="0"/>
      <dgm:spPr/>
    </dgm:pt>
    <dgm:pt modelId="{A6C39524-A57B-49C3-B40B-843954DAC4A5}" type="pres">
      <dgm:prSet presAssocID="{6C4023AA-00CB-4861-9C80-6DB36E57A734}" presName="background3" presStyleLbl="node3" presStyleIdx="2" presStyleCnt="3"/>
      <dgm:spPr/>
    </dgm:pt>
    <dgm:pt modelId="{DA508907-D55D-4044-9760-294E892E9B19}" type="pres">
      <dgm:prSet presAssocID="{6C4023AA-00CB-4861-9C80-6DB36E57A734}" presName="text3" presStyleLbl="fgAcc3" presStyleIdx="2" presStyleCnt="3">
        <dgm:presLayoutVars>
          <dgm:chPref val="3"/>
        </dgm:presLayoutVars>
      </dgm:prSet>
      <dgm:spPr/>
    </dgm:pt>
    <dgm:pt modelId="{07CBD664-A167-406E-9307-6FD2A3BCAD2D}" type="pres">
      <dgm:prSet presAssocID="{6C4023AA-00CB-4861-9C80-6DB36E57A734}" presName="hierChild4" presStyleCnt="0"/>
      <dgm:spPr/>
    </dgm:pt>
    <dgm:pt modelId="{704C0D62-92A5-44FD-B3B4-D295F4C81653}" type="pres">
      <dgm:prSet presAssocID="{6C254300-A98D-41CD-8705-7C1324E6B1C7}" presName="Name10" presStyleLbl="parChTrans1D2" presStyleIdx="3" presStyleCnt="5"/>
      <dgm:spPr/>
    </dgm:pt>
    <dgm:pt modelId="{7AB902A5-42F7-4E2B-B19B-28DDADA5EBC6}" type="pres">
      <dgm:prSet presAssocID="{27CA5B49-5661-4E45-A4B4-DEBB28310D64}" presName="hierRoot2" presStyleCnt="0"/>
      <dgm:spPr/>
    </dgm:pt>
    <dgm:pt modelId="{9C308C66-B353-46A3-9CD1-4E2D74627E5A}" type="pres">
      <dgm:prSet presAssocID="{27CA5B49-5661-4E45-A4B4-DEBB28310D64}" presName="composite2" presStyleCnt="0"/>
      <dgm:spPr/>
    </dgm:pt>
    <dgm:pt modelId="{4CD27853-ED49-40B5-A4BE-1E03BF21925F}" type="pres">
      <dgm:prSet presAssocID="{27CA5B49-5661-4E45-A4B4-DEBB28310D64}" presName="background2" presStyleLbl="node2" presStyleIdx="3" presStyleCnt="5"/>
      <dgm:spPr/>
    </dgm:pt>
    <dgm:pt modelId="{8DC3E514-51A8-4F15-A622-4E020BFB3E34}" type="pres">
      <dgm:prSet presAssocID="{27CA5B49-5661-4E45-A4B4-DEBB28310D64}" presName="text2" presStyleLbl="fgAcc2" presStyleIdx="3" presStyleCnt="5">
        <dgm:presLayoutVars>
          <dgm:chPref val="3"/>
        </dgm:presLayoutVars>
      </dgm:prSet>
      <dgm:spPr/>
    </dgm:pt>
    <dgm:pt modelId="{0BBCA9E9-48C1-4DE6-8B45-AA7D2978ED65}" type="pres">
      <dgm:prSet presAssocID="{27CA5B49-5661-4E45-A4B4-DEBB28310D64}" presName="hierChild3" presStyleCnt="0"/>
      <dgm:spPr/>
    </dgm:pt>
    <dgm:pt modelId="{76669779-397A-405A-BEA9-C75127AB1B0F}" type="pres">
      <dgm:prSet presAssocID="{F1D9AD80-F368-4F41-BF43-F61C1784478E}" presName="Name10" presStyleLbl="parChTrans1D2" presStyleIdx="4" presStyleCnt="5"/>
      <dgm:spPr/>
    </dgm:pt>
    <dgm:pt modelId="{AA70C671-6729-4AD5-9A08-35051292C812}" type="pres">
      <dgm:prSet presAssocID="{2DC191E3-FA46-4FD7-A383-E62116301F9E}" presName="hierRoot2" presStyleCnt="0"/>
      <dgm:spPr/>
    </dgm:pt>
    <dgm:pt modelId="{9BEFD00F-7644-4A37-ADF6-49AB8FF6FC0C}" type="pres">
      <dgm:prSet presAssocID="{2DC191E3-FA46-4FD7-A383-E62116301F9E}" presName="composite2" presStyleCnt="0"/>
      <dgm:spPr/>
    </dgm:pt>
    <dgm:pt modelId="{54FC1BB7-EB44-4118-B33C-DB4A607763DD}" type="pres">
      <dgm:prSet presAssocID="{2DC191E3-FA46-4FD7-A383-E62116301F9E}" presName="background2" presStyleLbl="node2" presStyleIdx="4" presStyleCnt="5"/>
      <dgm:spPr/>
    </dgm:pt>
    <dgm:pt modelId="{E8E5B2F1-FFD0-437A-AE8F-C65570136906}" type="pres">
      <dgm:prSet presAssocID="{2DC191E3-FA46-4FD7-A383-E62116301F9E}" presName="text2" presStyleLbl="fgAcc2" presStyleIdx="4" presStyleCnt="5">
        <dgm:presLayoutVars>
          <dgm:chPref val="3"/>
        </dgm:presLayoutVars>
      </dgm:prSet>
      <dgm:spPr/>
    </dgm:pt>
    <dgm:pt modelId="{B892E663-7F50-4EC3-A29A-C35A04673E2B}" type="pres">
      <dgm:prSet presAssocID="{2DC191E3-FA46-4FD7-A383-E62116301F9E}" presName="hierChild3" presStyleCnt="0"/>
      <dgm:spPr/>
    </dgm:pt>
  </dgm:ptLst>
  <dgm:cxnLst>
    <dgm:cxn modelId="{ED319702-3AE9-43BE-88E3-C8540EA25C2F}" srcId="{B3A45104-22AA-4DF4-9358-C185337FF37E}" destId="{2DC191E3-FA46-4FD7-A383-E62116301F9E}" srcOrd="4" destOrd="0" parTransId="{F1D9AD80-F368-4F41-BF43-F61C1784478E}" sibTransId="{60E6D764-EC0F-46A9-BFBE-582640134085}"/>
    <dgm:cxn modelId="{CE5B3606-4B99-4447-B69C-E44EBF1E6450}" type="presOf" srcId="{F1D9AD80-F368-4F41-BF43-F61C1784478E}" destId="{76669779-397A-405A-BEA9-C75127AB1B0F}" srcOrd="0" destOrd="0" presId="urn:microsoft.com/office/officeart/2005/8/layout/hierarchy1"/>
    <dgm:cxn modelId="{7743BF0B-D531-45EC-B00E-F815A41811A2}" type="presOf" srcId="{8F7AA61B-9A2B-4EE0-9EC9-4DA07D8F41BC}" destId="{0291C3C9-5AD2-4B26-92D2-1C141D499439}" srcOrd="0" destOrd="0" presId="urn:microsoft.com/office/officeart/2005/8/layout/hierarchy1"/>
    <dgm:cxn modelId="{7B7EF016-5B3B-4151-897C-ADE791441EE3}" type="presOf" srcId="{FF9B7D69-3E65-4DF7-B5AE-30C6ED9FDA05}" destId="{9C6F295E-A241-45FA-AA2A-8C7D29BA2749}" srcOrd="0" destOrd="0" presId="urn:microsoft.com/office/officeart/2005/8/layout/hierarchy1"/>
    <dgm:cxn modelId="{710C5618-C2E5-4B95-9075-CB67DCBBCC2C}" type="presOf" srcId="{7C0217EB-EB29-4EB4-8CDA-02040FBCED3F}" destId="{11A7E0D6-66E7-4467-BC34-E914BCAFD20A}" srcOrd="0" destOrd="0" presId="urn:microsoft.com/office/officeart/2005/8/layout/hierarchy1"/>
    <dgm:cxn modelId="{AF6D4423-BB79-4697-9F14-C2FC6E534384}" type="presOf" srcId="{F032F4E0-588A-4229-A43A-875EF8C0E940}" destId="{CFE20137-B485-49BA-A97A-C031CCD090EA}" srcOrd="0" destOrd="0" presId="urn:microsoft.com/office/officeart/2005/8/layout/hierarchy1"/>
    <dgm:cxn modelId="{C75D4624-0E46-4617-B043-CE7BC4DCB426}" srcId="{E2DF5FDE-4892-4832-AF6D-5EB62B4F2A9F}" destId="{D3EC2B3B-A8F6-4F0C-B757-5C6F88718AA1}" srcOrd="1" destOrd="0" parTransId="{BF0FB622-4872-46AF-9E0D-2F3BC17392E1}" sibTransId="{8D1B93A4-AD09-4158-BE5D-D66DD721EE79}"/>
    <dgm:cxn modelId="{22A8812B-3208-4A6C-884C-1F7112C6B129}" type="presOf" srcId="{6C254300-A98D-41CD-8705-7C1324E6B1C7}" destId="{704C0D62-92A5-44FD-B3B4-D295F4C81653}" srcOrd="0" destOrd="0" presId="urn:microsoft.com/office/officeart/2005/8/layout/hierarchy1"/>
    <dgm:cxn modelId="{18BA402E-1365-4B49-BBAA-48B297399C14}" type="presOf" srcId="{27CA5B49-5661-4E45-A4B4-DEBB28310D64}" destId="{8DC3E514-51A8-4F15-A622-4E020BFB3E34}" srcOrd="0" destOrd="0" presId="urn:microsoft.com/office/officeart/2005/8/layout/hierarchy1"/>
    <dgm:cxn modelId="{63649F39-E306-4101-9560-0B09D2980421}" type="presOf" srcId="{7ACC7F13-27D3-4136-90F9-EF02AD244128}" destId="{DC586A06-D015-4D5B-8670-A25435FECC82}" srcOrd="0" destOrd="0" presId="urn:microsoft.com/office/officeart/2005/8/layout/hierarchy1"/>
    <dgm:cxn modelId="{071C4C3D-34EB-4D13-ADA3-4B5DCDB26648}" srcId="{E2DF5FDE-4892-4832-AF6D-5EB62B4F2A9F}" destId="{6C4023AA-00CB-4861-9C80-6DB36E57A734}" srcOrd="2" destOrd="0" parTransId="{8F7AA61B-9A2B-4EE0-9EC9-4DA07D8F41BC}" sibTransId="{1A341965-FA54-42FB-9A8B-30AC5A95288D}"/>
    <dgm:cxn modelId="{EA167C3D-852C-4833-94CB-1A083AEAB5CD}" srcId="{DDF3446B-B2E6-4F0C-AB89-EB5667B40186}" destId="{05A72CC0-302B-4AEA-987C-27C91760D095}" srcOrd="1" destOrd="0" parTransId="{7A7BD86C-69F3-428C-8494-7CBEC38F7A2D}" sibTransId="{3B4FB61C-01CC-428A-9FA4-C740155AC280}"/>
    <dgm:cxn modelId="{0B8C7E6C-6D7C-4B96-9887-BE29A4CB62CD}" type="presOf" srcId="{B3A45104-22AA-4DF4-9358-C185337FF37E}" destId="{F7882A31-8893-4FD5-B0C9-2F564377FF75}" srcOrd="0" destOrd="0" presId="urn:microsoft.com/office/officeart/2005/8/layout/hierarchy1"/>
    <dgm:cxn modelId="{D2B28F4D-3127-4172-8A8A-BA216E3BBAA3}" type="presOf" srcId="{B99635B1-0ACF-4189-ABF6-F819055AADB6}" destId="{93D4088F-AB79-416F-B0B9-9CF9F9D2EC19}" srcOrd="0" destOrd="0" presId="urn:microsoft.com/office/officeart/2005/8/layout/hierarchy1"/>
    <dgm:cxn modelId="{A869B24E-847C-415F-B5E1-AB8ABA68E02E}" srcId="{E2DF5FDE-4892-4832-AF6D-5EB62B4F2A9F}" destId="{DDF3446B-B2E6-4F0C-AB89-EB5667B40186}" srcOrd="0" destOrd="0" parTransId="{7ACC7F13-27D3-4136-90F9-EF02AD244128}" sibTransId="{E40EFDCA-1B46-4864-84D2-ACFD9EC3D333}"/>
    <dgm:cxn modelId="{E19B246F-47AB-4293-9EB3-E2FBB25E0B0E}" type="presOf" srcId="{D3EC2B3B-A8F6-4F0C-B757-5C6F88718AA1}" destId="{E298249A-BF38-4B31-8736-CBE85B89853E}" srcOrd="0" destOrd="0" presId="urn:microsoft.com/office/officeart/2005/8/layout/hierarchy1"/>
    <dgm:cxn modelId="{2D0EC450-4805-4EB5-AD18-4032A33390D2}" srcId="{B3A45104-22AA-4DF4-9358-C185337FF37E}" destId="{CA8AB403-5836-4E65-A319-E3A636184AB5}" srcOrd="1" destOrd="0" parTransId="{F032F4E0-588A-4229-A43A-875EF8C0E940}" sibTransId="{9BFD66D9-71AE-49A5-8B04-A53FC1178435}"/>
    <dgm:cxn modelId="{1A0D0771-367C-4504-B4B8-C900925A186D}" type="presOf" srcId="{BF0FB622-4872-46AF-9E0D-2F3BC17392E1}" destId="{A8A54D48-A67B-47E6-8FCF-2F9ECBFE5A9C}" srcOrd="0" destOrd="0" presId="urn:microsoft.com/office/officeart/2005/8/layout/hierarchy1"/>
    <dgm:cxn modelId="{32D6FC56-EAC6-4831-8BBC-4B417AD6A1B1}" srcId="{DDF3446B-B2E6-4F0C-AB89-EB5667B40186}" destId="{5BC38FAB-F74C-49E0-A29C-2AF4A3015B03}" srcOrd="2" destOrd="0" parTransId="{B99635B1-0ACF-4189-ABF6-F819055AADB6}" sibTransId="{D2BD2B06-9C5F-4244-9F9A-EB52D99019D5}"/>
    <dgm:cxn modelId="{C3F9F959-A3C7-4FA8-BCDC-7E8132CA4568}" type="presOf" srcId="{5BC38FAB-F74C-49E0-A29C-2AF4A3015B03}" destId="{2B4D1736-40CE-4CAC-86BF-C4F692575BAF}" srcOrd="0" destOrd="0" presId="urn:microsoft.com/office/officeart/2005/8/layout/hierarchy1"/>
    <dgm:cxn modelId="{649F3F7F-4233-43A8-9B93-146C8504B7FF}" type="presOf" srcId="{E2DF5FDE-4892-4832-AF6D-5EB62B4F2A9F}" destId="{C8347024-ACFA-4A6C-BE80-F8ADA53FAD5B}" srcOrd="0" destOrd="0" presId="urn:microsoft.com/office/officeart/2005/8/layout/hierarchy1"/>
    <dgm:cxn modelId="{7D62548B-8347-4005-A143-07E83F9E901E}" srcId="{B3A45104-22AA-4DF4-9358-C185337FF37E}" destId="{FF9B7D69-3E65-4DF7-B5AE-30C6ED9FDA05}" srcOrd="0" destOrd="0" parTransId="{DBAB13B2-3632-472F-BECE-A4B06FE52E2D}" sibTransId="{B72B1F44-0B88-4900-AA87-5C1708892CBD}"/>
    <dgm:cxn modelId="{2824C691-F15B-44A2-A5D4-791D1A70A9B9}" type="presOf" srcId="{CB1499F9-AE39-4F9B-90C4-80C800DF3EB7}" destId="{2AC0BFA4-647D-4FBA-BEED-0A6B133BB405}" srcOrd="0" destOrd="0" presId="urn:microsoft.com/office/officeart/2005/8/layout/hierarchy1"/>
    <dgm:cxn modelId="{01A25992-FF47-4312-A327-A7EC2FEF1FA8}" srcId="{B3A45104-22AA-4DF4-9358-C185337FF37E}" destId="{27CA5B49-5661-4E45-A4B4-DEBB28310D64}" srcOrd="3" destOrd="0" parTransId="{6C254300-A98D-41CD-8705-7C1324E6B1C7}" sibTransId="{CE910ACF-81BF-4A87-9857-A088DC6D2EB8}"/>
    <dgm:cxn modelId="{2CDE089B-D6C9-4395-BAF6-EB0A8E64983C}" type="presOf" srcId="{2DC191E3-FA46-4FD7-A383-E62116301F9E}" destId="{E8E5B2F1-FFD0-437A-AE8F-C65570136906}" srcOrd="0" destOrd="0" presId="urn:microsoft.com/office/officeart/2005/8/layout/hierarchy1"/>
    <dgm:cxn modelId="{BF0690A6-66C2-411E-86A4-863410FBA51E}" srcId="{7C0217EB-EB29-4EB4-8CDA-02040FBCED3F}" destId="{B3A45104-22AA-4DF4-9358-C185337FF37E}" srcOrd="0" destOrd="0" parTransId="{67C0378E-1242-44BC-AE39-94F474555D35}" sibTransId="{813AE9A6-26BD-44E1-8429-0F134DEC0DB6}"/>
    <dgm:cxn modelId="{64C3D3A6-1B9D-41E7-9C12-B0ECEDCFDF83}" type="presOf" srcId="{DDF3446B-B2E6-4F0C-AB89-EB5667B40186}" destId="{15A380E0-5C87-41BD-B682-312F4E6660B4}" srcOrd="0" destOrd="0" presId="urn:microsoft.com/office/officeart/2005/8/layout/hierarchy1"/>
    <dgm:cxn modelId="{A9F7AEAF-216C-49DC-863C-3790DDEEFA2D}" type="presOf" srcId="{CA4621FF-AA2E-4D73-9E70-D300899802D0}" destId="{DA9DC75D-1DFC-4766-A08D-F544DFFFE93B}" srcOrd="0" destOrd="0" presId="urn:microsoft.com/office/officeart/2005/8/layout/hierarchy1"/>
    <dgm:cxn modelId="{250741BD-D8A2-4CAB-885B-31C5A8A2E541}" type="presOf" srcId="{6C4023AA-00CB-4861-9C80-6DB36E57A734}" destId="{DA508907-D55D-4044-9760-294E892E9B19}" srcOrd="0" destOrd="0" presId="urn:microsoft.com/office/officeart/2005/8/layout/hierarchy1"/>
    <dgm:cxn modelId="{2D9613C4-1025-4ECB-979C-43FD358891E3}" type="presOf" srcId="{DBAB13B2-3632-472F-BECE-A4B06FE52E2D}" destId="{4C10BA11-48CA-4F4D-8ADF-5C46A0D95991}" srcOrd="0" destOrd="0" presId="urn:microsoft.com/office/officeart/2005/8/layout/hierarchy1"/>
    <dgm:cxn modelId="{F44080D0-B58B-4213-B69B-A2C24D507772}" type="presOf" srcId="{CA8AB403-5836-4E65-A319-E3A636184AB5}" destId="{2A486103-F21C-42E5-998B-27DE098634D4}" srcOrd="0" destOrd="0" presId="urn:microsoft.com/office/officeart/2005/8/layout/hierarchy1"/>
    <dgm:cxn modelId="{9AAECDD2-597C-4E7A-9F0F-C7E0EAE123ED}" srcId="{B3A45104-22AA-4DF4-9358-C185337FF37E}" destId="{E2DF5FDE-4892-4832-AF6D-5EB62B4F2A9F}" srcOrd="2" destOrd="0" parTransId="{7802A4E8-1E39-494C-98F1-EB6579919E36}" sibTransId="{EB801E73-4961-4ADA-A1AB-4C3E5A57E294}"/>
    <dgm:cxn modelId="{C358E4EB-2E93-436A-93D1-D7D6B14427D1}" type="presOf" srcId="{7A7BD86C-69F3-428C-8494-7CBEC38F7A2D}" destId="{8E658FE4-237E-4B0E-8260-AE1F1FFBD211}" srcOrd="0" destOrd="0" presId="urn:microsoft.com/office/officeart/2005/8/layout/hierarchy1"/>
    <dgm:cxn modelId="{40C69EED-FE52-4D5A-80BB-1A8043052467}" type="presOf" srcId="{05A72CC0-302B-4AEA-987C-27C91760D095}" destId="{6DF653EC-D01B-4BF0-9BA8-6CABFB6E3BFD}" srcOrd="0" destOrd="0" presId="urn:microsoft.com/office/officeart/2005/8/layout/hierarchy1"/>
    <dgm:cxn modelId="{65E84BF0-5A83-4089-B7FF-F0149CD70F43}" type="presOf" srcId="{7802A4E8-1E39-494C-98F1-EB6579919E36}" destId="{851033F4-DDBF-4869-BE07-8E7E25333BF9}" srcOrd="0" destOrd="0" presId="urn:microsoft.com/office/officeart/2005/8/layout/hierarchy1"/>
    <dgm:cxn modelId="{3A4336FB-4E78-4763-AD16-16F3A494EB4C}" srcId="{DDF3446B-B2E6-4F0C-AB89-EB5667B40186}" destId="{CA4621FF-AA2E-4D73-9E70-D300899802D0}" srcOrd="0" destOrd="0" parTransId="{CB1499F9-AE39-4F9B-90C4-80C800DF3EB7}" sibTransId="{A4EF046B-021C-4693-B397-6E66783CEC50}"/>
    <dgm:cxn modelId="{C9F6E0B5-3037-4B5C-BDD3-7DF856746228}" type="presParOf" srcId="{11A7E0D6-66E7-4467-BC34-E914BCAFD20A}" destId="{FBA4745F-F364-496B-9815-C816D7706C5D}" srcOrd="0" destOrd="0" presId="urn:microsoft.com/office/officeart/2005/8/layout/hierarchy1"/>
    <dgm:cxn modelId="{677041DA-98B9-464F-8738-703393BE0322}" type="presParOf" srcId="{FBA4745F-F364-496B-9815-C816D7706C5D}" destId="{DBCF35B5-FFBB-4ADB-BDF4-74C55B13327D}" srcOrd="0" destOrd="0" presId="urn:microsoft.com/office/officeart/2005/8/layout/hierarchy1"/>
    <dgm:cxn modelId="{E196999C-5035-4829-BDB0-E8057B409D8C}" type="presParOf" srcId="{DBCF35B5-FFBB-4ADB-BDF4-74C55B13327D}" destId="{421074AE-FD20-4596-A7E0-59BF7AF9F3CB}" srcOrd="0" destOrd="0" presId="urn:microsoft.com/office/officeart/2005/8/layout/hierarchy1"/>
    <dgm:cxn modelId="{FCADC8F7-5FA8-4FE8-BD33-D13D046473B5}" type="presParOf" srcId="{DBCF35B5-FFBB-4ADB-BDF4-74C55B13327D}" destId="{F7882A31-8893-4FD5-B0C9-2F564377FF75}" srcOrd="1" destOrd="0" presId="urn:microsoft.com/office/officeart/2005/8/layout/hierarchy1"/>
    <dgm:cxn modelId="{6FB44393-1E51-4803-851D-AAB907CDFD8A}" type="presParOf" srcId="{FBA4745F-F364-496B-9815-C816D7706C5D}" destId="{CCC9C599-7896-4153-BC04-F509A299ADE6}" srcOrd="1" destOrd="0" presId="urn:microsoft.com/office/officeart/2005/8/layout/hierarchy1"/>
    <dgm:cxn modelId="{9F170B34-2AE5-4BD4-A95F-27490EACBEA6}" type="presParOf" srcId="{CCC9C599-7896-4153-BC04-F509A299ADE6}" destId="{4C10BA11-48CA-4F4D-8ADF-5C46A0D95991}" srcOrd="0" destOrd="0" presId="urn:microsoft.com/office/officeart/2005/8/layout/hierarchy1"/>
    <dgm:cxn modelId="{18C368BA-169D-4EF8-B592-B438AA04996B}" type="presParOf" srcId="{CCC9C599-7896-4153-BC04-F509A299ADE6}" destId="{E799F010-228C-40A6-B92D-272F92ADD7D1}" srcOrd="1" destOrd="0" presId="urn:microsoft.com/office/officeart/2005/8/layout/hierarchy1"/>
    <dgm:cxn modelId="{7675AB04-C298-41C6-AE89-3DED69E3D5CE}" type="presParOf" srcId="{E799F010-228C-40A6-B92D-272F92ADD7D1}" destId="{7B12FB93-EEE9-42FC-A5ED-468A565725D7}" srcOrd="0" destOrd="0" presId="urn:microsoft.com/office/officeart/2005/8/layout/hierarchy1"/>
    <dgm:cxn modelId="{54D75603-72CC-4944-9D01-B04E15A0925A}" type="presParOf" srcId="{7B12FB93-EEE9-42FC-A5ED-468A565725D7}" destId="{5050F495-79FD-4D9C-862B-7D1B10EB672B}" srcOrd="0" destOrd="0" presId="urn:microsoft.com/office/officeart/2005/8/layout/hierarchy1"/>
    <dgm:cxn modelId="{27672EB9-994E-44CD-B623-C41A80D3120D}" type="presParOf" srcId="{7B12FB93-EEE9-42FC-A5ED-468A565725D7}" destId="{9C6F295E-A241-45FA-AA2A-8C7D29BA2749}" srcOrd="1" destOrd="0" presId="urn:microsoft.com/office/officeart/2005/8/layout/hierarchy1"/>
    <dgm:cxn modelId="{413867E1-94B4-4ED3-B17A-77352C52F134}" type="presParOf" srcId="{E799F010-228C-40A6-B92D-272F92ADD7D1}" destId="{19B7EC97-E7E5-4681-90A5-0E4A0F8166BB}" srcOrd="1" destOrd="0" presId="urn:microsoft.com/office/officeart/2005/8/layout/hierarchy1"/>
    <dgm:cxn modelId="{EB613673-D4F3-4189-85E5-193CD5808632}" type="presParOf" srcId="{CCC9C599-7896-4153-BC04-F509A299ADE6}" destId="{CFE20137-B485-49BA-A97A-C031CCD090EA}" srcOrd="2" destOrd="0" presId="urn:microsoft.com/office/officeart/2005/8/layout/hierarchy1"/>
    <dgm:cxn modelId="{3A934F4E-CB1D-4EE0-96B0-C502335B9174}" type="presParOf" srcId="{CCC9C599-7896-4153-BC04-F509A299ADE6}" destId="{D132A5B9-E620-473D-BC69-692228461D48}" srcOrd="3" destOrd="0" presId="urn:microsoft.com/office/officeart/2005/8/layout/hierarchy1"/>
    <dgm:cxn modelId="{56223216-9676-4017-825C-70048E8D9FCD}" type="presParOf" srcId="{D132A5B9-E620-473D-BC69-692228461D48}" destId="{0C484B8B-A73A-41DD-BDEC-5C5FD52C935B}" srcOrd="0" destOrd="0" presId="urn:microsoft.com/office/officeart/2005/8/layout/hierarchy1"/>
    <dgm:cxn modelId="{5C43A8D2-0CFF-45D8-B965-79FF57204006}" type="presParOf" srcId="{0C484B8B-A73A-41DD-BDEC-5C5FD52C935B}" destId="{D3CDD727-490E-4264-AC35-A360E63C21FB}" srcOrd="0" destOrd="0" presId="urn:microsoft.com/office/officeart/2005/8/layout/hierarchy1"/>
    <dgm:cxn modelId="{3714380D-B3B2-42AC-9691-59A386C9FEBE}" type="presParOf" srcId="{0C484B8B-A73A-41DD-BDEC-5C5FD52C935B}" destId="{2A486103-F21C-42E5-998B-27DE098634D4}" srcOrd="1" destOrd="0" presId="urn:microsoft.com/office/officeart/2005/8/layout/hierarchy1"/>
    <dgm:cxn modelId="{9EDCE468-9C1C-426D-828F-46B8F4D07552}" type="presParOf" srcId="{D132A5B9-E620-473D-BC69-692228461D48}" destId="{E5937BCC-41FE-4F44-BD1A-01A8E35EE892}" srcOrd="1" destOrd="0" presId="urn:microsoft.com/office/officeart/2005/8/layout/hierarchy1"/>
    <dgm:cxn modelId="{136A579F-75F0-4FDF-8BA8-7C60BA4BB893}" type="presParOf" srcId="{CCC9C599-7896-4153-BC04-F509A299ADE6}" destId="{851033F4-DDBF-4869-BE07-8E7E25333BF9}" srcOrd="4" destOrd="0" presId="urn:microsoft.com/office/officeart/2005/8/layout/hierarchy1"/>
    <dgm:cxn modelId="{D4460A2F-ACFB-4707-BAFB-C8FBE62247B0}" type="presParOf" srcId="{CCC9C599-7896-4153-BC04-F509A299ADE6}" destId="{C5AD704A-D2B0-402B-BDE8-4A77F64C96B3}" srcOrd="5" destOrd="0" presId="urn:microsoft.com/office/officeart/2005/8/layout/hierarchy1"/>
    <dgm:cxn modelId="{028F9C78-81FB-4472-A5D4-C4A51D28214F}" type="presParOf" srcId="{C5AD704A-D2B0-402B-BDE8-4A77F64C96B3}" destId="{7F401F36-3701-4C2E-96A2-E7B89DCD93F1}" srcOrd="0" destOrd="0" presId="urn:microsoft.com/office/officeart/2005/8/layout/hierarchy1"/>
    <dgm:cxn modelId="{E249E618-5DDD-45D1-B47C-EE5A76A7754E}" type="presParOf" srcId="{7F401F36-3701-4C2E-96A2-E7B89DCD93F1}" destId="{6D901CF8-C8E7-4A95-9D21-4F60F2E51E0E}" srcOrd="0" destOrd="0" presId="urn:microsoft.com/office/officeart/2005/8/layout/hierarchy1"/>
    <dgm:cxn modelId="{CA93081D-177A-40C3-B887-BF13F27B6064}" type="presParOf" srcId="{7F401F36-3701-4C2E-96A2-E7B89DCD93F1}" destId="{C8347024-ACFA-4A6C-BE80-F8ADA53FAD5B}" srcOrd="1" destOrd="0" presId="urn:microsoft.com/office/officeart/2005/8/layout/hierarchy1"/>
    <dgm:cxn modelId="{9F2330BC-DCA3-43DA-8C61-678C2F441D9F}" type="presParOf" srcId="{C5AD704A-D2B0-402B-BDE8-4A77F64C96B3}" destId="{54A5FA52-7C0E-47DC-B769-AE84D359E8E7}" srcOrd="1" destOrd="0" presId="urn:microsoft.com/office/officeart/2005/8/layout/hierarchy1"/>
    <dgm:cxn modelId="{95E2510D-2FBD-40FF-A3BB-E65348C9B0B0}" type="presParOf" srcId="{54A5FA52-7C0E-47DC-B769-AE84D359E8E7}" destId="{DC586A06-D015-4D5B-8670-A25435FECC82}" srcOrd="0" destOrd="0" presId="urn:microsoft.com/office/officeart/2005/8/layout/hierarchy1"/>
    <dgm:cxn modelId="{1169CB67-5BFE-4FAD-A814-ED3F07D2B014}" type="presParOf" srcId="{54A5FA52-7C0E-47DC-B769-AE84D359E8E7}" destId="{870A7221-688E-4EB2-BB07-FBBF2BDF39ED}" srcOrd="1" destOrd="0" presId="urn:microsoft.com/office/officeart/2005/8/layout/hierarchy1"/>
    <dgm:cxn modelId="{7BE223B5-5402-4E65-ABBE-40353EF816AA}" type="presParOf" srcId="{870A7221-688E-4EB2-BB07-FBBF2BDF39ED}" destId="{BA997586-A6E7-4BCB-9589-E5004F5F94F3}" srcOrd="0" destOrd="0" presId="urn:microsoft.com/office/officeart/2005/8/layout/hierarchy1"/>
    <dgm:cxn modelId="{98E8AD4E-DCCB-4202-B1E1-1682118607E5}" type="presParOf" srcId="{BA997586-A6E7-4BCB-9589-E5004F5F94F3}" destId="{9ADB22DC-78FE-49EE-AC39-9C5B19A4D96D}" srcOrd="0" destOrd="0" presId="urn:microsoft.com/office/officeart/2005/8/layout/hierarchy1"/>
    <dgm:cxn modelId="{5D68262B-4259-4250-A48C-95E7E51A0C6E}" type="presParOf" srcId="{BA997586-A6E7-4BCB-9589-E5004F5F94F3}" destId="{15A380E0-5C87-41BD-B682-312F4E6660B4}" srcOrd="1" destOrd="0" presId="urn:microsoft.com/office/officeart/2005/8/layout/hierarchy1"/>
    <dgm:cxn modelId="{F34666C8-80B0-4BED-BC6A-D9CA481C899E}" type="presParOf" srcId="{870A7221-688E-4EB2-BB07-FBBF2BDF39ED}" destId="{00C6BF82-B70C-4C61-A037-B43C43F63798}" srcOrd="1" destOrd="0" presId="urn:microsoft.com/office/officeart/2005/8/layout/hierarchy1"/>
    <dgm:cxn modelId="{274DE378-D69E-405F-BB31-2C35EA820EDC}" type="presParOf" srcId="{00C6BF82-B70C-4C61-A037-B43C43F63798}" destId="{2AC0BFA4-647D-4FBA-BEED-0A6B133BB405}" srcOrd="0" destOrd="0" presId="urn:microsoft.com/office/officeart/2005/8/layout/hierarchy1"/>
    <dgm:cxn modelId="{CD6BF012-8CCA-4949-B40E-65EEC462A1C5}" type="presParOf" srcId="{00C6BF82-B70C-4C61-A037-B43C43F63798}" destId="{B0D2EE16-EE20-45CD-AA8A-B752114929FB}" srcOrd="1" destOrd="0" presId="urn:microsoft.com/office/officeart/2005/8/layout/hierarchy1"/>
    <dgm:cxn modelId="{596E4353-270D-443E-A6AC-1CB4F1834E20}" type="presParOf" srcId="{B0D2EE16-EE20-45CD-AA8A-B752114929FB}" destId="{55FB4F19-9F6C-4DD7-B79B-8A98B484A8A7}" srcOrd="0" destOrd="0" presId="urn:microsoft.com/office/officeart/2005/8/layout/hierarchy1"/>
    <dgm:cxn modelId="{5C9DD490-E3B5-4984-B1A1-AA7BD1AC4413}" type="presParOf" srcId="{55FB4F19-9F6C-4DD7-B79B-8A98B484A8A7}" destId="{F739B8F9-AEAA-4B61-A074-B8377831AB3A}" srcOrd="0" destOrd="0" presId="urn:microsoft.com/office/officeart/2005/8/layout/hierarchy1"/>
    <dgm:cxn modelId="{8CAB3D8F-7DD6-4746-A597-6361A7A69F7F}" type="presParOf" srcId="{55FB4F19-9F6C-4DD7-B79B-8A98B484A8A7}" destId="{DA9DC75D-1DFC-4766-A08D-F544DFFFE93B}" srcOrd="1" destOrd="0" presId="urn:microsoft.com/office/officeart/2005/8/layout/hierarchy1"/>
    <dgm:cxn modelId="{FF6477FE-5382-4E6D-9BD7-7C4A3646D045}" type="presParOf" srcId="{B0D2EE16-EE20-45CD-AA8A-B752114929FB}" destId="{5E6D80B1-E104-4DBE-B87C-CCFA59E5A0C9}" srcOrd="1" destOrd="0" presId="urn:microsoft.com/office/officeart/2005/8/layout/hierarchy1"/>
    <dgm:cxn modelId="{65FAE533-9E9E-4873-A56E-FF68D62D627F}" type="presParOf" srcId="{00C6BF82-B70C-4C61-A037-B43C43F63798}" destId="{8E658FE4-237E-4B0E-8260-AE1F1FFBD211}" srcOrd="2" destOrd="0" presId="urn:microsoft.com/office/officeart/2005/8/layout/hierarchy1"/>
    <dgm:cxn modelId="{47E11483-8CEA-438B-99C5-558F4129E0A2}" type="presParOf" srcId="{00C6BF82-B70C-4C61-A037-B43C43F63798}" destId="{B0F2908A-DFF9-4BED-8A99-21583B513F80}" srcOrd="3" destOrd="0" presId="urn:microsoft.com/office/officeart/2005/8/layout/hierarchy1"/>
    <dgm:cxn modelId="{4E028957-7F33-4155-A10C-2205ABA93815}" type="presParOf" srcId="{B0F2908A-DFF9-4BED-8A99-21583B513F80}" destId="{9A5BE086-56BD-4F20-BF56-EF6ECC7BC3E7}" srcOrd="0" destOrd="0" presId="urn:microsoft.com/office/officeart/2005/8/layout/hierarchy1"/>
    <dgm:cxn modelId="{0266AF5F-3685-4DF1-8DBB-E93B8FF3E792}" type="presParOf" srcId="{9A5BE086-56BD-4F20-BF56-EF6ECC7BC3E7}" destId="{181AADD8-C5EC-4A4D-B8DE-2A851750E4BA}" srcOrd="0" destOrd="0" presId="urn:microsoft.com/office/officeart/2005/8/layout/hierarchy1"/>
    <dgm:cxn modelId="{5788EAAB-FCF2-4AA0-9B7E-80C3BCDFEC7B}" type="presParOf" srcId="{9A5BE086-56BD-4F20-BF56-EF6ECC7BC3E7}" destId="{6DF653EC-D01B-4BF0-9BA8-6CABFB6E3BFD}" srcOrd="1" destOrd="0" presId="urn:microsoft.com/office/officeart/2005/8/layout/hierarchy1"/>
    <dgm:cxn modelId="{3DCBD4AB-CA9B-456D-91BB-2435B6712076}" type="presParOf" srcId="{B0F2908A-DFF9-4BED-8A99-21583B513F80}" destId="{909154FE-482D-45AF-A900-8C92B84A8786}" srcOrd="1" destOrd="0" presId="urn:microsoft.com/office/officeart/2005/8/layout/hierarchy1"/>
    <dgm:cxn modelId="{F087C424-0390-4FA6-8CB1-8435D526A930}" type="presParOf" srcId="{00C6BF82-B70C-4C61-A037-B43C43F63798}" destId="{93D4088F-AB79-416F-B0B9-9CF9F9D2EC19}" srcOrd="4" destOrd="0" presId="urn:microsoft.com/office/officeart/2005/8/layout/hierarchy1"/>
    <dgm:cxn modelId="{79867CDD-B3BB-40BE-93AB-F95ED78A5BA0}" type="presParOf" srcId="{00C6BF82-B70C-4C61-A037-B43C43F63798}" destId="{E1F659E9-5564-489D-8B0F-35672362CA03}" srcOrd="5" destOrd="0" presId="urn:microsoft.com/office/officeart/2005/8/layout/hierarchy1"/>
    <dgm:cxn modelId="{A63538A3-5E66-4B57-AB7B-2C33842463AA}" type="presParOf" srcId="{E1F659E9-5564-489D-8B0F-35672362CA03}" destId="{C3A22033-AA62-4AE0-B95E-B4A7223A45C9}" srcOrd="0" destOrd="0" presId="urn:microsoft.com/office/officeart/2005/8/layout/hierarchy1"/>
    <dgm:cxn modelId="{A8978805-C22F-4041-AC52-DBE461490E29}" type="presParOf" srcId="{C3A22033-AA62-4AE0-B95E-B4A7223A45C9}" destId="{D44F8423-2484-4DED-8CED-6C863870102C}" srcOrd="0" destOrd="0" presId="urn:microsoft.com/office/officeart/2005/8/layout/hierarchy1"/>
    <dgm:cxn modelId="{81D9AA66-DC25-4919-9E47-0ED0C7B0FAE1}" type="presParOf" srcId="{C3A22033-AA62-4AE0-B95E-B4A7223A45C9}" destId="{2B4D1736-40CE-4CAC-86BF-C4F692575BAF}" srcOrd="1" destOrd="0" presId="urn:microsoft.com/office/officeart/2005/8/layout/hierarchy1"/>
    <dgm:cxn modelId="{E944544E-EF2C-41D8-81F9-031275658571}" type="presParOf" srcId="{E1F659E9-5564-489D-8B0F-35672362CA03}" destId="{910E2FA2-EA80-492C-8E05-D65E4A310B01}" srcOrd="1" destOrd="0" presId="urn:microsoft.com/office/officeart/2005/8/layout/hierarchy1"/>
    <dgm:cxn modelId="{1737A685-D631-4AA1-98FB-83EBECA51E96}" type="presParOf" srcId="{54A5FA52-7C0E-47DC-B769-AE84D359E8E7}" destId="{A8A54D48-A67B-47E6-8FCF-2F9ECBFE5A9C}" srcOrd="2" destOrd="0" presId="urn:microsoft.com/office/officeart/2005/8/layout/hierarchy1"/>
    <dgm:cxn modelId="{8F09DBF4-8364-47E5-A203-44D36934BB05}" type="presParOf" srcId="{54A5FA52-7C0E-47DC-B769-AE84D359E8E7}" destId="{980C3A77-8B13-443C-B345-C2090B549B0B}" srcOrd="3" destOrd="0" presId="urn:microsoft.com/office/officeart/2005/8/layout/hierarchy1"/>
    <dgm:cxn modelId="{6AF49712-BD18-4A00-8177-21B39E20FB30}" type="presParOf" srcId="{980C3A77-8B13-443C-B345-C2090B549B0B}" destId="{6DA1DB5F-4B5D-4B88-A278-2301CE5D6BD3}" srcOrd="0" destOrd="0" presId="urn:microsoft.com/office/officeart/2005/8/layout/hierarchy1"/>
    <dgm:cxn modelId="{35596925-BDF9-4379-A5F8-74E778A5EF1B}" type="presParOf" srcId="{6DA1DB5F-4B5D-4B88-A278-2301CE5D6BD3}" destId="{88BDB207-D48F-451E-9CA2-2BD79C500A24}" srcOrd="0" destOrd="0" presId="urn:microsoft.com/office/officeart/2005/8/layout/hierarchy1"/>
    <dgm:cxn modelId="{C0348A82-EA60-4689-9C3E-FF662B83C84F}" type="presParOf" srcId="{6DA1DB5F-4B5D-4B88-A278-2301CE5D6BD3}" destId="{E298249A-BF38-4B31-8736-CBE85B89853E}" srcOrd="1" destOrd="0" presId="urn:microsoft.com/office/officeart/2005/8/layout/hierarchy1"/>
    <dgm:cxn modelId="{4A7DA949-EC0D-447E-81DF-6A3B015D4D19}" type="presParOf" srcId="{980C3A77-8B13-443C-B345-C2090B549B0B}" destId="{DA2C7733-2E73-431C-846D-DCC1F86B6D53}" srcOrd="1" destOrd="0" presId="urn:microsoft.com/office/officeart/2005/8/layout/hierarchy1"/>
    <dgm:cxn modelId="{03AF6DBB-1155-4AEE-BA84-61C23B92A11F}" type="presParOf" srcId="{54A5FA52-7C0E-47DC-B769-AE84D359E8E7}" destId="{0291C3C9-5AD2-4B26-92D2-1C141D499439}" srcOrd="4" destOrd="0" presId="urn:microsoft.com/office/officeart/2005/8/layout/hierarchy1"/>
    <dgm:cxn modelId="{FE038B14-648E-4E33-A61D-55CE95D6D03F}" type="presParOf" srcId="{54A5FA52-7C0E-47DC-B769-AE84D359E8E7}" destId="{9DF10622-B890-4FCB-A56D-DF7015B22E34}" srcOrd="5" destOrd="0" presId="urn:microsoft.com/office/officeart/2005/8/layout/hierarchy1"/>
    <dgm:cxn modelId="{ED3148DC-B2E2-4B91-83BD-3813C86FFC87}" type="presParOf" srcId="{9DF10622-B890-4FCB-A56D-DF7015B22E34}" destId="{33DE3A25-6B4B-41A2-98E0-70513C7AD381}" srcOrd="0" destOrd="0" presId="urn:microsoft.com/office/officeart/2005/8/layout/hierarchy1"/>
    <dgm:cxn modelId="{10F1297B-6B29-4D6E-AD68-E093F4A37989}" type="presParOf" srcId="{33DE3A25-6B4B-41A2-98E0-70513C7AD381}" destId="{A6C39524-A57B-49C3-B40B-843954DAC4A5}" srcOrd="0" destOrd="0" presId="urn:microsoft.com/office/officeart/2005/8/layout/hierarchy1"/>
    <dgm:cxn modelId="{60A0FEEA-EBA4-4FC5-B11E-2C73FFE691C2}" type="presParOf" srcId="{33DE3A25-6B4B-41A2-98E0-70513C7AD381}" destId="{DA508907-D55D-4044-9760-294E892E9B19}" srcOrd="1" destOrd="0" presId="urn:microsoft.com/office/officeart/2005/8/layout/hierarchy1"/>
    <dgm:cxn modelId="{F1F7B565-12D2-4183-B93D-74C59689B647}" type="presParOf" srcId="{9DF10622-B890-4FCB-A56D-DF7015B22E34}" destId="{07CBD664-A167-406E-9307-6FD2A3BCAD2D}" srcOrd="1" destOrd="0" presId="urn:microsoft.com/office/officeart/2005/8/layout/hierarchy1"/>
    <dgm:cxn modelId="{EEF1C0AF-6DBA-406C-BAC6-FEA090E0CB81}" type="presParOf" srcId="{CCC9C599-7896-4153-BC04-F509A299ADE6}" destId="{704C0D62-92A5-44FD-B3B4-D295F4C81653}" srcOrd="6" destOrd="0" presId="urn:microsoft.com/office/officeart/2005/8/layout/hierarchy1"/>
    <dgm:cxn modelId="{BF6CE174-7CE1-429F-A03E-DB0DD820D5DB}" type="presParOf" srcId="{CCC9C599-7896-4153-BC04-F509A299ADE6}" destId="{7AB902A5-42F7-4E2B-B19B-28DDADA5EBC6}" srcOrd="7" destOrd="0" presId="urn:microsoft.com/office/officeart/2005/8/layout/hierarchy1"/>
    <dgm:cxn modelId="{FC843AD6-DF2F-4F80-B3C9-EBBC4730F390}" type="presParOf" srcId="{7AB902A5-42F7-4E2B-B19B-28DDADA5EBC6}" destId="{9C308C66-B353-46A3-9CD1-4E2D74627E5A}" srcOrd="0" destOrd="0" presId="urn:microsoft.com/office/officeart/2005/8/layout/hierarchy1"/>
    <dgm:cxn modelId="{4B5FE714-0844-4A66-A92D-E04C5CC06A98}" type="presParOf" srcId="{9C308C66-B353-46A3-9CD1-4E2D74627E5A}" destId="{4CD27853-ED49-40B5-A4BE-1E03BF21925F}" srcOrd="0" destOrd="0" presId="urn:microsoft.com/office/officeart/2005/8/layout/hierarchy1"/>
    <dgm:cxn modelId="{7B76DB47-2552-4B3D-83F7-A1AB42EF2DB4}" type="presParOf" srcId="{9C308C66-B353-46A3-9CD1-4E2D74627E5A}" destId="{8DC3E514-51A8-4F15-A622-4E020BFB3E34}" srcOrd="1" destOrd="0" presId="urn:microsoft.com/office/officeart/2005/8/layout/hierarchy1"/>
    <dgm:cxn modelId="{9D7584B5-2B52-444E-8C85-EF0D67E31418}" type="presParOf" srcId="{7AB902A5-42F7-4E2B-B19B-28DDADA5EBC6}" destId="{0BBCA9E9-48C1-4DE6-8B45-AA7D2978ED65}" srcOrd="1" destOrd="0" presId="urn:microsoft.com/office/officeart/2005/8/layout/hierarchy1"/>
    <dgm:cxn modelId="{D70CED2C-4BB2-4FED-B9E2-D320AC5A2126}" type="presParOf" srcId="{CCC9C599-7896-4153-BC04-F509A299ADE6}" destId="{76669779-397A-405A-BEA9-C75127AB1B0F}" srcOrd="8" destOrd="0" presId="urn:microsoft.com/office/officeart/2005/8/layout/hierarchy1"/>
    <dgm:cxn modelId="{2B006F05-713E-45DD-99FB-647A858B93A7}" type="presParOf" srcId="{CCC9C599-7896-4153-BC04-F509A299ADE6}" destId="{AA70C671-6729-4AD5-9A08-35051292C812}" srcOrd="9" destOrd="0" presId="urn:microsoft.com/office/officeart/2005/8/layout/hierarchy1"/>
    <dgm:cxn modelId="{5D3C9460-26DE-4552-9F36-B3113E4AAFCB}" type="presParOf" srcId="{AA70C671-6729-4AD5-9A08-35051292C812}" destId="{9BEFD00F-7644-4A37-ADF6-49AB8FF6FC0C}" srcOrd="0" destOrd="0" presId="urn:microsoft.com/office/officeart/2005/8/layout/hierarchy1"/>
    <dgm:cxn modelId="{789E02E6-B045-4AFD-8D85-0E771C35E23C}" type="presParOf" srcId="{9BEFD00F-7644-4A37-ADF6-49AB8FF6FC0C}" destId="{54FC1BB7-EB44-4118-B33C-DB4A607763DD}" srcOrd="0" destOrd="0" presId="urn:microsoft.com/office/officeart/2005/8/layout/hierarchy1"/>
    <dgm:cxn modelId="{03ECD0D3-FD70-4F03-99F5-7273847193D5}" type="presParOf" srcId="{9BEFD00F-7644-4A37-ADF6-49AB8FF6FC0C}" destId="{E8E5B2F1-FFD0-437A-AE8F-C65570136906}" srcOrd="1" destOrd="0" presId="urn:microsoft.com/office/officeart/2005/8/layout/hierarchy1"/>
    <dgm:cxn modelId="{08C20A0A-FDEE-42A6-AB70-0F96A624D953}" type="presParOf" srcId="{AA70C671-6729-4AD5-9A08-35051292C812}" destId="{B892E663-7F50-4EC3-A29A-C35A04673E2B}"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AF64D6-3DEB-4F5E-A343-06068F493B7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zh-CN" altLang="en-US"/>
        </a:p>
      </dgm:t>
    </dgm:pt>
    <dgm:pt modelId="{A9F76C61-97CB-477B-ABC6-12475C4DC616}">
      <dgm:prSet phldrT="[文本]"/>
      <dgm:spPr/>
      <dgm:t>
        <a:bodyPr/>
        <a:lstStyle/>
        <a:p>
          <a:r>
            <a:rPr lang="en-US" altLang="zh-CN" dirty="0"/>
            <a:t>P2P</a:t>
          </a:r>
          <a:endParaRPr lang="zh-CN" altLang="en-US" dirty="0"/>
        </a:p>
      </dgm:t>
    </dgm:pt>
    <dgm:pt modelId="{011C725B-6F4A-40E0-85DA-FDEB99FCF3B9}" type="parTrans" cxnId="{66F5EA5C-76DD-4829-B59E-711A516BE52B}">
      <dgm:prSet/>
      <dgm:spPr/>
      <dgm:t>
        <a:bodyPr/>
        <a:lstStyle/>
        <a:p>
          <a:endParaRPr lang="zh-CN" altLang="en-US"/>
        </a:p>
      </dgm:t>
    </dgm:pt>
    <dgm:pt modelId="{FF1E0991-2E1A-48E7-9CA8-004CB1CE99EE}" type="sibTrans" cxnId="{66F5EA5C-76DD-4829-B59E-711A516BE52B}">
      <dgm:prSet/>
      <dgm:spPr/>
      <dgm:t>
        <a:bodyPr/>
        <a:lstStyle/>
        <a:p>
          <a:endParaRPr lang="zh-CN" altLang="en-US"/>
        </a:p>
      </dgm:t>
    </dgm:pt>
    <dgm:pt modelId="{B0413728-FA75-4BFA-888E-B2189317440E}">
      <dgm:prSet phldrT="[文本]"/>
      <dgm:spPr/>
      <dgm:t>
        <a:bodyPr/>
        <a:lstStyle/>
        <a:p>
          <a:r>
            <a:rPr lang="en-US" altLang="zh-CN" dirty="0"/>
            <a:t>RCD</a:t>
          </a:r>
          <a:endParaRPr lang="zh-CN" altLang="en-US" dirty="0"/>
        </a:p>
      </dgm:t>
    </dgm:pt>
    <dgm:pt modelId="{B2B5B3E4-6F71-4301-9867-53763039EB35}" type="parTrans" cxnId="{D886C22F-05B2-4CB6-A7E2-441A16C6A466}">
      <dgm:prSet/>
      <dgm:spPr/>
      <dgm:t>
        <a:bodyPr/>
        <a:lstStyle/>
        <a:p>
          <a:endParaRPr lang="zh-CN" altLang="en-US"/>
        </a:p>
      </dgm:t>
    </dgm:pt>
    <dgm:pt modelId="{9FCC79A6-4DF5-455C-AA6B-278E883A7A8D}" type="sibTrans" cxnId="{D886C22F-05B2-4CB6-A7E2-441A16C6A466}">
      <dgm:prSet/>
      <dgm:spPr/>
      <dgm:t>
        <a:bodyPr/>
        <a:lstStyle/>
        <a:p>
          <a:endParaRPr lang="zh-CN" altLang="en-US"/>
        </a:p>
      </dgm:t>
    </dgm:pt>
    <dgm:pt modelId="{5C14B724-22EE-4F7D-8F0F-FD5B87DB8898}">
      <dgm:prSet phldrT="[文本]"/>
      <dgm:spPr/>
      <dgm:t>
        <a:bodyPr/>
        <a:lstStyle/>
        <a:p>
          <a:r>
            <a:rPr lang="en-US" altLang="zh-CN" dirty="0"/>
            <a:t>RMD</a:t>
          </a:r>
          <a:endParaRPr lang="zh-CN" altLang="en-US" dirty="0"/>
        </a:p>
      </dgm:t>
    </dgm:pt>
    <dgm:pt modelId="{2A881355-520A-43E1-8F3E-2285CB93CF0A}" type="parTrans" cxnId="{C062B5D7-2A34-4EE0-AD50-83461EE1A43A}">
      <dgm:prSet/>
      <dgm:spPr/>
      <dgm:t>
        <a:bodyPr/>
        <a:lstStyle/>
        <a:p>
          <a:endParaRPr lang="zh-CN" altLang="en-US"/>
        </a:p>
      </dgm:t>
    </dgm:pt>
    <dgm:pt modelId="{FB96849C-3588-4172-A740-A68ED51382D3}" type="sibTrans" cxnId="{C062B5D7-2A34-4EE0-AD50-83461EE1A43A}">
      <dgm:prSet/>
      <dgm:spPr/>
      <dgm:t>
        <a:bodyPr/>
        <a:lstStyle/>
        <a:p>
          <a:endParaRPr lang="zh-CN" altLang="en-US"/>
        </a:p>
      </dgm:t>
    </dgm:pt>
    <dgm:pt modelId="{59E11E6D-A91F-470C-BBD7-F79E9E8890CE}" type="pres">
      <dgm:prSet presAssocID="{20AF64D6-3DEB-4F5E-A343-06068F493B71}" presName="Name0" presStyleCnt="0">
        <dgm:presLayoutVars>
          <dgm:chMax val="7"/>
          <dgm:chPref val="7"/>
          <dgm:dir/>
          <dgm:animLvl val="lvl"/>
        </dgm:presLayoutVars>
      </dgm:prSet>
      <dgm:spPr/>
    </dgm:pt>
    <dgm:pt modelId="{4FC7D9C4-97A9-429E-802A-E383A12B10C0}" type="pres">
      <dgm:prSet presAssocID="{A9F76C61-97CB-477B-ABC6-12475C4DC616}" presName="Accent1" presStyleCnt="0"/>
      <dgm:spPr/>
    </dgm:pt>
    <dgm:pt modelId="{F330E587-D1DF-4631-85FF-091392B2D630}" type="pres">
      <dgm:prSet presAssocID="{A9F76C61-97CB-477B-ABC6-12475C4DC616}" presName="Accent" presStyleLbl="node1" presStyleIdx="0" presStyleCnt="3"/>
      <dgm:spPr/>
    </dgm:pt>
    <dgm:pt modelId="{D49717CA-7DB7-464A-9A60-3DB3887BFD1A}" type="pres">
      <dgm:prSet presAssocID="{A9F76C61-97CB-477B-ABC6-12475C4DC616}" presName="Parent1" presStyleLbl="revTx" presStyleIdx="0" presStyleCnt="3">
        <dgm:presLayoutVars>
          <dgm:chMax val="1"/>
          <dgm:chPref val="1"/>
          <dgm:bulletEnabled val="1"/>
        </dgm:presLayoutVars>
      </dgm:prSet>
      <dgm:spPr/>
    </dgm:pt>
    <dgm:pt modelId="{5AD4A340-CA7E-468E-8B63-7EC22E6326FA}" type="pres">
      <dgm:prSet presAssocID="{B0413728-FA75-4BFA-888E-B2189317440E}" presName="Accent2" presStyleCnt="0"/>
      <dgm:spPr/>
    </dgm:pt>
    <dgm:pt modelId="{554DBCCF-28AF-4E8B-9F0F-AE06BB094180}" type="pres">
      <dgm:prSet presAssocID="{B0413728-FA75-4BFA-888E-B2189317440E}" presName="Accent" presStyleLbl="node1" presStyleIdx="1" presStyleCnt="3"/>
      <dgm:spPr/>
    </dgm:pt>
    <dgm:pt modelId="{5E461906-FCA5-417F-A467-BCDEDAB00E34}" type="pres">
      <dgm:prSet presAssocID="{B0413728-FA75-4BFA-888E-B2189317440E}" presName="Parent2" presStyleLbl="revTx" presStyleIdx="1" presStyleCnt="3">
        <dgm:presLayoutVars>
          <dgm:chMax val="1"/>
          <dgm:chPref val="1"/>
          <dgm:bulletEnabled val="1"/>
        </dgm:presLayoutVars>
      </dgm:prSet>
      <dgm:spPr/>
    </dgm:pt>
    <dgm:pt modelId="{E2FBBBF8-8970-4362-B86F-8DE8632CAAA3}" type="pres">
      <dgm:prSet presAssocID="{5C14B724-22EE-4F7D-8F0F-FD5B87DB8898}" presName="Accent3" presStyleCnt="0"/>
      <dgm:spPr/>
    </dgm:pt>
    <dgm:pt modelId="{BF0D7632-0DE8-4274-B653-C015ECB3BF42}" type="pres">
      <dgm:prSet presAssocID="{5C14B724-22EE-4F7D-8F0F-FD5B87DB8898}" presName="Accent" presStyleLbl="node1" presStyleIdx="2" presStyleCnt="3"/>
      <dgm:spPr/>
    </dgm:pt>
    <dgm:pt modelId="{EA9F6A98-AC0D-48E5-8113-49570E880257}" type="pres">
      <dgm:prSet presAssocID="{5C14B724-22EE-4F7D-8F0F-FD5B87DB8898}" presName="Parent3" presStyleLbl="revTx" presStyleIdx="2" presStyleCnt="3">
        <dgm:presLayoutVars>
          <dgm:chMax val="1"/>
          <dgm:chPref val="1"/>
          <dgm:bulletEnabled val="1"/>
        </dgm:presLayoutVars>
      </dgm:prSet>
      <dgm:spPr/>
    </dgm:pt>
  </dgm:ptLst>
  <dgm:cxnLst>
    <dgm:cxn modelId="{AA6F4810-0418-47B2-A39A-F2B11E57DAD7}" type="presOf" srcId="{20AF64D6-3DEB-4F5E-A343-06068F493B71}" destId="{59E11E6D-A91F-470C-BBD7-F79E9E8890CE}" srcOrd="0" destOrd="0" presId="urn:microsoft.com/office/officeart/2009/layout/CircleArrowProcess"/>
    <dgm:cxn modelId="{D886C22F-05B2-4CB6-A7E2-441A16C6A466}" srcId="{20AF64D6-3DEB-4F5E-A343-06068F493B71}" destId="{B0413728-FA75-4BFA-888E-B2189317440E}" srcOrd="1" destOrd="0" parTransId="{B2B5B3E4-6F71-4301-9867-53763039EB35}" sibTransId="{9FCC79A6-4DF5-455C-AA6B-278E883A7A8D}"/>
    <dgm:cxn modelId="{66F5EA5C-76DD-4829-B59E-711A516BE52B}" srcId="{20AF64D6-3DEB-4F5E-A343-06068F493B71}" destId="{A9F76C61-97CB-477B-ABC6-12475C4DC616}" srcOrd="0" destOrd="0" parTransId="{011C725B-6F4A-40E0-85DA-FDEB99FCF3B9}" sibTransId="{FF1E0991-2E1A-48E7-9CA8-004CB1CE99EE}"/>
    <dgm:cxn modelId="{8A24F162-8F69-489A-939F-E48D002CE9EA}" type="presOf" srcId="{B0413728-FA75-4BFA-888E-B2189317440E}" destId="{5E461906-FCA5-417F-A467-BCDEDAB00E34}" srcOrd="0" destOrd="0" presId="urn:microsoft.com/office/officeart/2009/layout/CircleArrowProcess"/>
    <dgm:cxn modelId="{41090477-2806-44A3-8340-4EF5C8565AA1}" type="presOf" srcId="{A9F76C61-97CB-477B-ABC6-12475C4DC616}" destId="{D49717CA-7DB7-464A-9A60-3DB3887BFD1A}" srcOrd="0" destOrd="0" presId="urn:microsoft.com/office/officeart/2009/layout/CircleArrowProcess"/>
    <dgm:cxn modelId="{C062B5D7-2A34-4EE0-AD50-83461EE1A43A}" srcId="{20AF64D6-3DEB-4F5E-A343-06068F493B71}" destId="{5C14B724-22EE-4F7D-8F0F-FD5B87DB8898}" srcOrd="2" destOrd="0" parTransId="{2A881355-520A-43E1-8F3E-2285CB93CF0A}" sibTransId="{FB96849C-3588-4172-A740-A68ED51382D3}"/>
    <dgm:cxn modelId="{504C22F6-014C-45A4-B6DF-58996B977119}" type="presOf" srcId="{5C14B724-22EE-4F7D-8F0F-FD5B87DB8898}" destId="{EA9F6A98-AC0D-48E5-8113-49570E880257}" srcOrd="0" destOrd="0" presId="urn:microsoft.com/office/officeart/2009/layout/CircleArrowProcess"/>
    <dgm:cxn modelId="{7674E254-265A-4F01-BF41-29C980457C60}" type="presParOf" srcId="{59E11E6D-A91F-470C-BBD7-F79E9E8890CE}" destId="{4FC7D9C4-97A9-429E-802A-E383A12B10C0}" srcOrd="0" destOrd="0" presId="urn:microsoft.com/office/officeart/2009/layout/CircleArrowProcess"/>
    <dgm:cxn modelId="{B368CA69-8424-4682-A240-0215B365372A}" type="presParOf" srcId="{4FC7D9C4-97A9-429E-802A-E383A12B10C0}" destId="{F330E587-D1DF-4631-85FF-091392B2D630}" srcOrd="0" destOrd="0" presId="urn:microsoft.com/office/officeart/2009/layout/CircleArrowProcess"/>
    <dgm:cxn modelId="{6113CDE8-3C3C-44EC-9B0D-74DE0861116F}" type="presParOf" srcId="{59E11E6D-A91F-470C-BBD7-F79E9E8890CE}" destId="{D49717CA-7DB7-464A-9A60-3DB3887BFD1A}" srcOrd="1" destOrd="0" presId="urn:microsoft.com/office/officeart/2009/layout/CircleArrowProcess"/>
    <dgm:cxn modelId="{217F52FA-738A-4F2E-9B27-A30853E0599C}" type="presParOf" srcId="{59E11E6D-A91F-470C-BBD7-F79E9E8890CE}" destId="{5AD4A340-CA7E-468E-8B63-7EC22E6326FA}" srcOrd="2" destOrd="0" presId="urn:microsoft.com/office/officeart/2009/layout/CircleArrowProcess"/>
    <dgm:cxn modelId="{BEC6A79D-F297-40CC-BC93-FCBDBB25299D}" type="presParOf" srcId="{5AD4A340-CA7E-468E-8B63-7EC22E6326FA}" destId="{554DBCCF-28AF-4E8B-9F0F-AE06BB094180}" srcOrd="0" destOrd="0" presId="urn:microsoft.com/office/officeart/2009/layout/CircleArrowProcess"/>
    <dgm:cxn modelId="{9B77BE59-C0C6-42B6-A71D-DB74A700C386}" type="presParOf" srcId="{59E11E6D-A91F-470C-BBD7-F79E9E8890CE}" destId="{5E461906-FCA5-417F-A467-BCDEDAB00E34}" srcOrd="3" destOrd="0" presId="urn:microsoft.com/office/officeart/2009/layout/CircleArrowProcess"/>
    <dgm:cxn modelId="{2D153085-5AB7-4222-894B-D4FD7A951FB5}" type="presParOf" srcId="{59E11E6D-A91F-470C-BBD7-F79E9E8890CE}" destId="{E2FBBBF8-8970-4362-B86F-8DE8632CAAA3}" srcOrd="4" destOrd="0" presId="urn:microsoft.com/office/officeart/2009/layout/CircleArrowProcess"/>
    <dgm:cxn modelId="{B3536F32-4DD1-481E-B768-FBA1C4657C13}" type="presParOf" srcId="{E2FBBBF8-8970-4362-B86F-8DE8632CAAA3}" destId="{BF0D7632-0DE8-4274-B653-C015ECB3BF42}" srcOrd="0" destOrd="0" presId="urn:microsoft.com/office/officeart/2009/layout/CircleArrowProcess"/>
    <dgm:cxn modelId="{2814704B-6523-4975-B5DF-35E2C99FE5B1}" type="presParOf" srcId="{59E11E6D-A91F-470C-BBD7-F79E9E8890CE}" destId="{EA9F6A98-AC0D-48E5-8113-49570E880257}" srcOrd="5" destOrd="0" presId="urn:microsoft.com/office/officeart/2009/layout/CircleArrow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F0B6-0675-41AD-81CA-7E36E9DC5619}">
      <dsp:nvSpPr>
        <dsp:cNvPr id="0" name=""/>
        <dsp:cNvSpPr/>
      </dsp:nvSpPr>
      <dsp:spPr>
        <a:xfrm>
          <a:off x="0" y="348889"/>
          <a:ext cx="1945640" cy="77825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9E0807-9103-4E16-A734-AEF50B3F80C3}">
      <dsp:nvSpPr>
        <dsp:cNvPr id="0" name=""/>
        <dsp:cNvSpPr/>
      </dsp:nvSpPr>
      <dsp:spPr>
        <a:xfrm>
          <a:off x="233476" y="485084"/>
          <a:ext cx="642061" cy="3813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0452" rIns="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代码</a:t>
          </a:r>
        </a:p>
      </dsp:txBody>
      <dsp:txXfrm>
        <a:off x="233476" y="485084"/>
        <a:ext cx="642061" cy="381345"/>
      </dsp:txXfrm>
    </dsp:sp>
    <dsp:sp modelId="{35330F4C-7E8D-4BB1-834C-B88392FE8EA8}">
      <dsp:nvSpPr>
        <dsp:cNvPr id="0" name=""/>
        <dsp:cNvSpPr/>
      </dsp:nvSpPr>
      <dsp:spPr>
        <a:xfrm>
          <a:off x="972820" y="609605"/>
          <a:ext cx="758799" cy="3813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0452" rIns="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实验</a:t>
          </a:r>
        </a:p>
      </dsp:txBody>
      <dsp:txXfrm>
        <a:off x="972820" y="609605"/>
        <a:ext cx="758799" cy="381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D4194-43BB-4811-B1E8-BE7F8DE0A235}">
      <dsp:nvSpPr>
        <dsp:cNvPr id="0" name=""/>
        <dsp:cNvSpPr/>
      </dsp:nvSpPr>
      <dsp:spPr>
        <a:xfrm>
          <a:off x="1452360" y="1971117"/>
          <a:ext cx="1339619" cy="1339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kern="1200" dirty="0" err="1"/>
            <a:t>Patahub</a:t>
          </a:r>
          <a:endParaRPr lang="zh-CN" altLang="en-US" sz="2100" kern="1200" dirty="0"/>
        </a:p>
      </dsp:txBody>
      <dsp:txXfrm>
        <a:off x="1648543" y="2167300"/>
        <a:ext cx="947253" cy="947253"/>
      </dsp:txXfrm>
    </dsp:sp>
    <dsp:sp modelId="{E29B8FFC-494B-47E9-A06F-9DD06DF22546}">
      <dsp:nvSpPr>
        <dsp:cNvPr id="0" name=""/>
        <dsp:cNvSpPr/>
      </dsp:nvSpPr>
      <dsp:spPr>
        <a:xfrm rot="12900000">
          <a:off x="540939" y="1720486"/>
          <a:ext cx="1078666" cy="38179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986899-3C01-4625-B35E-85DB8FBC175C}">
      <dsp:nvSpPr>
        <dsp:cNvPr id="0" name=""/>
        <dsp:cNvSpPr/>
      </dsp:nvSpPr>
      <dsp:spPr>
        <a:xfrm>
          <a:off x="2156" y="1092978"/>
          <a:ext cx="1272638" cy="1018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Paper</a:t>
          </a:r>
          <a:endParaRPr lang="zh-CN" altLang="en-US" sz="3600" kern="1200" dirty="0"/>
        </a:p>
      </dsp:txBody>
      <dsp:txXfrm>
        <a:off x="31975" y="1122797"/>
        <a:ext cx="1213000" cy="958473"/>
      </dsp:txXfrm>
    </dsp:sp>
    <dsp:sp modelId="{4297470A-7997-4C94-9A96-F6D322947EC5}">
      <dsp:nvSpPr>
        <dsp:cNvPr id="0" name=""/>
        <dsp:cNvSpPr/>
      </dsp:nvSpPr>
      <dsp:spPr>
        <a:xfrm rot="16200000">
          <a:off x="1582836" y="1178108"/>
          <a:ext cx="1078666" cy="38179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4E3E4E-30B5-4700-8C01-495D5CDE3C80}">
      <dsp:nvSpPr>
        <dsp:cNvPr id="0" name=""/>
        <dsp:cNvSpPr/>
      </dsp:nvSpPr>
      <dsp:spPr>
        <a:xfrm>
          <a:off x="1485850" y="320615"/>
          <a:ext cx="1272638" cy="1018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Data</a:t>
          </a:r>
          <a:endParaRPr lang="zh-CN" altLang="en-US" sz="3600" kern="1200" dirty="0"/>
        </a:p>
      </dsp:txBody>
      <dsp:txXfrm>
        <a:off x="1515669" y="350434"/>
        <a:ext cx="1213000" cy="958473"/>
      </dsp:txXfrm>
    </dsp:sp>
    <dsp:sp modelId="{3ECEA31F-2D25-4E13-B03B-9FAF6EF54A3A}">
      <dsp:nvSpPr>
        <dsp:cNvPr id="0" name=""/>
        <dsp:cNvSpPr/>
      </dsp:nvSpPr>
      <dsp:spPr>
        <a:xfrm rot="19500000">
          <a:off x="2624734" y="1720486"/>
          <a:ext cx="1078666" cy="38179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3D18C-A372-4F04-9392-AC61A4C9B3F3}">
      <dsp:nvSpPr>
        <dsp:cNvPr id="0" name=""/>
        <dsp:cNvSpPr/>
      </dsp:nvSpPr>
      <dsp:spPr>
        <a:xfrm>
          <a:off x="2969544" y="1092978"/>
          <a:ext cx="1272638" cy="1018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Hub</a:t>
          </a:r>
          <a:endParaRPr lang="zh-CN" altLang="en-US" sz="3600" kern="1200" dirty="0"/>
        </a:p>
      </dsp:txBody>
      <dsp:txXfrm>
        <a:off x="2999363" y="1122797"/>
        <a:ext cx="1213000" cy="9584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EA7E8-482C-4336-992E-538759F402B7}">
      <dsp:nvSpPr>
        <dsp:cNvPr id="0" name=""/>
        <dsp:cNvSpPr/>
      </dsp:nvSpPr>
      <dsp:spPr>
        <a:xfrm>
          <a:off x="476887" y="0"/>
          <a:ext cx="5404728" cy="252052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99A785-1AE1-450B-B492-5B79080E14EA}">
      <dsp:nvSpPr>
        <dsp:cNvPr id="0" name=""/>
        <dsp:cNvSpPr/>
      </dsp:nvSpPr>
      <dsp:spPr>
        <a:xfrm>
          <a:off x="2794" y="756158"/>
          <a:ext cx="1221714" cy="10082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获取</a:t>
          </a:r>
          <a:r>
            <a:rPr lang="en-US" altLang="zh-CN" sz="1700" kern="1200" dirty="0"/>
            <a:t>/</a:t>
          </a:r>
          <a:r>
            <a:rPr lang="zh-CN" altLang="en-US" sz="1700" kern="1200" dirty="0"/>
            <a:t>编写实验代码</a:t>
          </a:r>
        </a:p>
      </dsp:txBody>
      <dsp:txXfrm>
        <a:off x="52011" y="805375"/>
        <a:ext cx="1123280" cy="909777"/>
      </dsp:txXfrm>
    </dsp:sp>
    <dsp:sp modelId="{630F394C-A386-4A5F-8877-70D58D9E3F53}">
      <dsp:nvSpPr>
        <dsp:cNvPr id="0" name=""/>
        <dsp:cNvSpPr/>
      </dsp:nvSpPr>
      <dsp:spPr>
        <a:xfrm>
          <a:off x="1285594" y="756158"/>
          <a:ext cx="1221714" cy="10082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配置实验环境</a:t>
          </a:r>
        </a:p>
      </dsp:txBody>
      <dsp:txXfrm>
        <a:off x="1334811" y="805375"/>
        <a:ext cx="1123280" cy="909777"/>
      </dsp:txXfrm>
    </dsp:sp>
    <dsp:sp modelId="{245B9271-BE31-4793-BE22-743265E6E651}">
      <dsp:nvSpPr>
        <dsp:cNvPr id="0" name=""/>
        <dsp:cNvSpPr/>
      </dsp:nvSpPr>
      <dsp:spPr>
        <a:xfrm>
          <a:off x="2568394" y="756158"/>
          <a:ext cx="1221714" cy="10082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获取实验数据</a:t>
          </a:r>
        </a:p>
      </dsp:txBody>
      <dsp:txXfrm>
        <a:off x="2617611" y="805375"/>
        <a:ext cx="1123280" cy="909777"/>
      </dsp:txXfrm>
    </dsp:sp>
    <dsp:sp modelId="{C74FD197-CFC1-446C-A1BF-5B3E7F58BCA1}">
      <dsp:nvSpPr>
        <dsp:cNvPr id="0" name=""/>
        <dsp:cNvSpPr/>
      </dsp:nvSpPr>
      <dsp:spPr>
        <a:xfrm>
          <a:off x="3851194" y="756158"/>
          <a:ext cx="1221714" cy="10082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运行得到实验结果</a:t>
          </a:r>
        </a:p>
      </dsp:txBody>
      <dsp:txXfrm>
        <a:off x="3900411" y="805375"/>
        <a:ext cx="1123280" cy="909777"/>
      </dsp:txXfrm>
    </dsp:sp>
    <dsp:sp modelId="{47783369-EF45-47B9-B00C-753371525246}">
      <dsp:nvSpPr>
        <dsp:cNvPr id="0" name=""/>
        <dsp:cNvSpPr/>
      </dsp:nvSpPr>
      <dsp:spPr>
        <a:xfrm>
          <a:off x="5133995" y="756158"/>
          <a:ext cx="1221714" cy="10082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与论文给出的结果进行比对</a:t>
          </a:r>
        </a:p>
      </dsp:txBody>
      <dsp:txXfrm>
        <a:off x="5183212" y="805375"/>
        <a:ext cx="1123280" cy="9097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69779-397A-405A-BEA9-C75127AB1B0F}">
      <dsp:nvSpPr>
        <dsp:cNvPr id="0" name=""/>
        <dsp:cNvSpPr/>
      </dsp:nvSpPr>
      <dsp:spPr>
        <a:xfrm>
          <a:off x="3437159" y="1208904"/>
          <a:ext cx="2851503" cy="339264"/>
        </a:xfrm>
        <a:custGeom>
          <a:avLst/>
          <a:gdLst/>
          <a:ahLst/>
          <a:cxnLst/>
          <a:rect l="0" t="0" r="0" b="0"/>
          <a:pathLst>
            <a:path>
              <a:moveTo>
                <a:pt x="0" y="0"/>
              </a:moveTo>
              <a:lnTo>
                <a:pt x="0" y="231198"/>
              </a:lnTo>
              <a:lnTo>
                <a:pt x="2851503" y="231198"/>
              </a:lnTo>
              <a:lnTo>
                <a:pt x="2851503" y="3392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4C0D62-92A5-44FD-B3B4-D295F4C81653}">
      <dsp:nvSpPr>
        <dsp:cNvPr id="0" name=""/>
        <dsp:cNvSpPr/>
      </dsp:nvSpPr>
      <dsp:spPr>
        <a:xfrm>
          <a:off x="3437159" y="1208904"/>
          <a:ext cx="1425751" cy="339264"/>
        </a:xfrm>
        <a:custGeom>
          <a:avLst/>
          <a:gdLst/>
          <a:ahLst/>
          <a:cxnLst/>
          <a:rect l="0" t="0" r="0" b="0"/>
          <a:pathLst>
            <a:path>
              <a:moveTo>
                <a:pt x="0" y="0"/>
              </a:moveTo>
              <a:lnTo>
                <a:pt x="0" y="231198"/>
              </a:lnTo>
              <a:lnTo>
                <a:pt x="1425751" y="231198"/>
              </a:lnTo>
              <a:lnTo>
                <a:pt x="1425751" y="3392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91C3C9-5AD2-4B26-92D2-1C141D499439}">
      <dsp:nvSpPr>
        <dsp:cNvPr id="0" name=""/>
        <dsp:cNvSpPr/>
      </dsp:nvSpPr>
      <dsp:spPr>
        <a:xfrm>
          <a:off x="3437159" y="2288911"/>
          <a:ext cx="1425751" cy="339264"/>
        </a:xfrm>
        <a:custGeom>
          <a:avLst/>
          <a:gdLst/>
          <a:ahLst/>
          <a:cxnLst/>
          <a:rect l="0" t="0" r="0" b="0"/>
          <a:pathLst>
            <a:path>
              <a:moveTo>
                <a:pt x="0" y="0"/>
              </a:moveTo>
              <a:lnTo>
                <a:pt x="0" y="231198"/>
              </a:lnTo>
              <a:lnTo>
                <a:pt x="1425751" y="231198"/>
              </a:lnTo>
              <a:lnTo>
                <a:pt x="1425751" y="3392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A54D48-A67B-47E6-8FCF-2F9ECBFE5A9C}">
      <dsp:nvSpPr>
        <dsp:cNvPr id="0" name=""/>
        <dsp:cNvSpPr/>
      </dsp:nvSpPr>
      <dsp:spPr>
        <a:xfrm>
          <a:off x="3391439" y="2288911"/>
          <a:ext cx="91440" cy="339264"/>
        </a:xfrm>
        <a:custGeom>
          <a:avLst/>
          <a:gdLst/>
          <a:ahLst/>
          <a:cxnLst/>
          <a:rect l="0" t="0" r="0" b="0"/>
          <a:pathLst>
            <a:path>
              <a:moveTo>
                <a:pt x="45720" y="0"/>
              </a:moveTo>
              <a:lnTo>
                <a:pt x="45720" y="3392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4088F-AB79-416F-B0B9-9CF9F9D2EC19}">
      <dsp:nvSpPr>
        <dsp:cNvPr id="0" name=""/>
        <dsp:cNvSpPr/>
      </dsp:nvSpPr>
      <dsp:spPr>
        <a:xfrm>
          <a:off x="2011407" y="3368918"/>
          <a:ext cx="1425751" cy="339264"/>
        </a:xfrm>
        <a:custGeom>
          <a:avLst/>
          <a:gdLst/>
          <a:ahLst/>
          <a:cxnLst/>
          <a:rect l="0" t="0" r="0" b="0"/>
          <a:pathLst>
            <a:path>
              <a:moveTo>
                <a:pt x="0" y="0"/>
              </a:moveTo>
              <a:lnTo>
                <a:pt x="0" y="231198"/>
              </a:lnTo>
              <a:lnTo>
                <a:pt x="1425751" y="231198"/>
              </a:lnTo>
              <a:lnTo>
                <a:pt x="1425751" y="3392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658FE4-237E-4B0E-8260-AE1F1FFBD211}">
      <dsp:nvSpPr>
        <dsp:cNvPr id="0" name=""/>
        <dsp:cNvSpPr/>
      </dsp:nvSpPr>
      <dsp:spPr>
        <a:xfrm>
          <a:off x="1965687" y="3368918"/>
          <a:ext cx="91440" cy="339264"/>
        </a:xfrm>
        <a:custGeom>
          <a:avLst/>
          <a:gdLst/>
          <a:ahLst/>
          <a:cxnLst/>
          <a:rect l="0" t="0" r="0" b="0"/>
          <a:pathLst>
            <a:path>
              <a:moveTo>
                <a:pt x="45720" y="0"/>
              </a:moveTo>
              <a:lnTo>
                <a:pt x="45720" y="3392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C0BFA4-647D-4FBA-BEED-0A6B133BB405}">
      <dsp:nvSpPr>
        <dsp:cNvPr id="0" name=""/>
        <dsp:cNvSpPr/>
      </dsp:nvSpPr>
      <dsp:spPr>
        <a:xfrm>
          <a:off x="585656" y="3368918"/>
          <a:ext cx="1425751" cy="339264"/>
        </a:xfrm>
        <a:custGeom>
          <a:avLst/>
          <a:gdLst/>
          <a:ahLst/>
          <a:cxnLst/>
          <a:rect l="0" t="0" r="0" b="0"/>
          <a:pathLst>
            <a:path>
              <a:moveTo>
                <a:pt x="1425751" y="0"/>
              </a:moveTo>
              <a:lnTo>
                <a:pt x="1425751" y="231198"/>
              </a:lnTo>
              <a:lnTo>
                <a:pt x="0" y="231198"/>
              </a:lnTo>
              <a:lnTo>
                <a:pt x="0" y="3392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586A06-D015-4D5B-8670-A25435FECC82}">
      <dsp:nvSpPr>
        <dsp:cNvPr id="0" name=""/>
        <dsp:cNvSpPr/>
      </dsp:nvSpPr>
      <dsp:spPr>
        <a:xfrm>
          <a:off x="2011407" y="2288911"/>
          <a:ext cx="1425751" cy="339264"/>
        </a:xfrm>
        <a:custGeom>
          <a:avLst/>
          <a:gdLst/>
          <a:ahLst/>
          <a:cxnLst/>
          <a:rect l="0" t="0" r="0" b="0"/>
          <a:pathLst>
            <a:path>
              <a:moveTo>
                <a:pt x="1425751" y="0"/>
              </a:moveTo>
              <a:lnTo>
                <a:pt x="1425751" y="231198"/>
              </a:lnTo>
              <a:lnTo>
                <a:pt x="0" y="231198"/>
              </a:lnTo>
              <a:lnTo>
                <a:pt x="0" y="3392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1033F4-DDBF-4869-BE07-8E7E25333BF9}">
      <dsp:nvSpPr>
        <dsp:cNvPr id="0" name=""/>
        <dsp:cNvSpPr/>
      </dsp:nvSpPr>
      <dsp:spPr>
        <a:xfrm>
          <a:off x="3391439" y="1208904"/>
          <a:ext cx="91440" cy="339264"/>
        </a:xfrm>
        <a:custGeom>
          <a:avLst/>
          <a:gdLst/>
          <a:ahLst/>
          <a:cxnLst/>
          <a:rect l="0" t="0" r="0" b="0"/>
          <a:pathLst>
            <a:path>
              <a:moveTo>
                <a:pt x="45720" y="0"/>
              </a:moveTo>
              <a:lnTo>
                <a:pt x="45720" y="3392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E20137-B485-49BA-A97A-C031CCD090EA}">
      <dsp:nvSpPr>
        <dsp:cNvPr id="0" name=""/>
        <dsp:cNvSpPr/>
      </dsp:nvSpPr>
      <dsp:spPr>
        <a:xfrm>
          <a:off x="2011407" y="1208904"/>
          <a:ext cx="1425751" cy="339264"/>
        </a:xfrm>
        <a:custGeom>
          <a:avLst/>
          <a:gdLst/>
          <a:ahLst/>
          <a:cxnLst/>
          <a:rect l="0" t="0" r="0" b="0"/>
          <a:pathLst>
            <a:path>
              <a:moveTo>
                <a:pt x="1425751" y="0"/>
              </a:moveTo>
              <a:lnTo>
                <a:pt x="1425751" y="231198"/>
              </a:lnTo>
              <a:lnTo>
                <a:pt x="0" y="231198"/>
              </a:lnTo>
              <a:lnTo>
                <a:pt x="0" y="3392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0BA11-48CA-4F4D-8ADF-5C46A0D95991}">
      <dsp:nvSpPr>
        <dsp:cNvPr id="0" name=""/>
        <dsp:cNvSpPr/>
      </dsp:nvSpPr>
      <dsp:spPr>
        <a:xfrm>
          <a:off x="585656" y="1208904"/>
          <a:ext cx="2851503" cy="339264"/>
        </a:xfrm>
        <a:custGeom>
          <a:avLst/>
          <a:gdLst/>
          <a:ahLst/>
          <a:cxnLst/>
          <a:rect l="0" t="0" r="0" b="0"/>
          <a:pathLst>
            <a:path>
              <a:moveTo>
                <a:pt x="2851503" y="0"/>
              </a:moveTo>
              <a:lnTo>
                <a:pt x="2851503" y="231198"/>
              </a:lnTo>
              <a:lnTo>
                <a:pt x="0" y="231198"/>
              </a:lnTo>
              <a:lnTo>
                <a:pt x="0" y="3392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074AE-FD20-4596-A7E0-59BF7AF9F3CB}">
      <dsp:nvSpPr>
        <dsp:cNvPr id="0" name=""/>
        <dsp:cNvSpPr/>
      </dsp:nvSpPr>
      <dsp:spPr>
        <a:xfrm>
          <a:off x="2853897" y="468161"/>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82A31-8893-4FD5-B0C9-2F564377FF75}">
      <dsp:nvSpPr>
        <dsp:cNvPr id="0" name=""/>
        <dsp:cNvSpPr/>
      </dsp:nvSpPr>
      <dsp:spPr>
        <a:xfrm>
          <a:off x="2983511" y="591294"/>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论文仓库（</a:t>
          </a:r>
          <a:r>
            <a:rPr lang="en-US" altLang="zh-CN" sz="1700" kern="1200" dirty="0"/>
            <a:t>repo</a:t>
          </a:r>
          <a:r>
            <a:rPr lang="zh-CN" altLang="en-US" sz="1700" kern="1200" dirty="0"/>
            <a:t>）</a:t>
          </a:r>
        </a:p>
      </dsp:txBody>
      <dsp:txXfrm>
        <a:off x="3005207" y="612990"/>
        <a:ext cx="1123132" cy="697350"/>
      </dsp:txXfrm>
    </dsp:sp>
    <dsp:sp modelId="{5050F495-79FD-4D9C-862B-7D1B10EB672B}">
      <dsp:nvSpPr>
        <dsp:cNvPr id="0" name=""/>
        <dsp:cNvSpPr/>
      </dsp:nvSpPr>
      <dsp:spPr>
        <a:xfrm>
          <a:off x="2393" y="1548168"/>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6F295E-A241-45FA-AA2A-8C7D29BA2749}">
      <dsp:nvSpPr>
        <dsp:cNvPr id="0" name=""/>
        <dsp:cNvSpPr/>
      </dsp:nvSpPr>
      <dsp:spPr>
        <a:xfrm>
          <a:off x="132007" y="1671301"/>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所属用户（</a:t>
          </a:r>
          <a:r>
            <a:rPr lang="en-US" altLang="zh-CN" sz="1700" kern="1200" dirty="0"/>
            <a:t>author</a:t>
          </a:r>
          <a:r>
            <a:rPr lang="zh-CN" altLang="en-US" sz="1700" kern="1200" dirty="0"/>
            <a:t>）</a:t>
          </a:r>
        </a:p>
      </dsp:txBody>
      <dsp:txXfrm>
        <a:off x="153703" y="1692997"/>
        <a:ext cx="1123132" cy="697350"/>
      </dsp:txXfrm>
    </dsp:sp>
    <dsp:sp modelId="{D3CDD727-490E-4264-AC35-A360E63C21FB}">
      <dsp:nvSpPr>
        <dsp:cNvPr id="0" name=""/>
        <dsp:cNvSpPr/>
      </dsp:nvSpPr>
      <dsp:spPr>
        <a:xfrm>
          <a:off x="1428145" y="1548168"/>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486103-F21C-42E5-998B-27DE098634D4}">
      <dsp:nvSpPr>
        <dsp:cNvPr id="0" name=""/>
        <dsp:cNvSpPr/>
      </dsp:nvSpPr>
      <dsp:spPr>
        <a:xfrm>
          <a:off x="1557759" y="1671301"/>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论文地址（</a:t>
          </a:r>
          <a:r>
            <a:rPr lang="en-US" altLang="zh-CN" sz="1700" kern="1200" dirty="0"/>
            <a:t>paper</a:t>
          </a:r>
          <a:r>
            <a:rPr lang="zh-CN" altLang="en-US" sz="1700" kern="1200" dirty="0"/>
            <a:t>）</a:t>
          </a:r>
        </a:p>
      </dsp:txBody>
      <dsp:txXfrm>
        <a:off x="1579455" y="1692997"/>
        <a:ext cx="1123132" cy="697350"/>
      </dsp:txXfrm>
    </dsp:sp>
    <dsp:sp modelId="{6D901CF8-C8E7-4A95-9D21-4F60F2E51E0E}">
      <dsp:nvSpPr>
        <dsp:cNvPr id="0" name=""/>
        <dsp:cNvSpPr/>
      </dsp:nvSpPr>
      <dsp:spPr>
        <a:xfrm>
          <a:off x="2853897" y="1548168"/>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347024-ACFA-4A6C-BE80-F8ADA53FAD5B}">
      <dsp:nvSpPr>
        <dsp:cNvPr id="0" name=""/>
        <dsp:cNvSpPr/>
      </dsp:nvSpPr>
      <dsp:spPr>
        <a:xfrm>
          <a:off x="2983511" y="1671301"/>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RMD</a:t>
          </a:r>
          <a:r>
            <a:rPr lang="zh-CN" altLang="en-US" sz="1700" kern="1200" dirty="0"/>
            <a:t>条目</a:t>
          </a:r>
        </a:p>
      </dsp:txBody>
      <dsp:txXfrm>
        <a:off x="3005207" y="1692997"/>
        <a:ext cx="1123132" cy="697350"/>
      </dsp:txXfrm>
    </dsp:sp>
    <dsp:sp modelId="{9ADB22DC-78FE-49EE-AC39-9C5B19A4D96D}">
      <dsp:nvSpPr>
        <dsp:cNvPr id="0" name=""/>
        <dsp:cNvSpPr/>
      </dsp:nvSpPr>
      <dsp:spPr>
        <a:xfrm>
          <a:off x="1428145" y="2628175"/>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A380E0-5C87-41BD-B682-312F4E6660B4}">
      <dsp:nvSpPr>
        <dsp:cNvPr id="0" name=""/>
        <dsp:cNvSpPr/>
      </dsp:nvSpPr>
      <dsp:spPr>
        <a:xfrm>
          <a:off x="1557759" y="2751308"/>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结果集合（</a:t>
          </a:r>
          <a:r>
            <a:rPr lang="en-US" altLang="zh-CN" sz="1700" kern="1200" dirty="0"/>
            <a:t>results</a:t>
          </a:r>
          <a:r>
            <a:rPr lang="zh-CN" altLang="en-US" sz="1700" kern="1200" dirty="0"/>
            <a:t>）</a:t>
          </a:r>
        </a:p>
      </dsp:txBody>
      <dsp:txXfrm>
        <a:off x="1579455" y="2773004"/>
        <a:ext cx="1123132" cy="697350"/>
      </dsp:txXfrm>
    </dsp:sp>
    <dsp:sp modelId="{F739B8F9-AEAA-4B61-A074-B8377831AB3A}">
      <dsp:nvSpPr>
        <dsp:cNvPr id="0" name=""/>
        <dsp:cNvSpPr/>
      </dsp:nvSpPr>
      <dsp:spPr>
        <a:xfrm>
          <a:off x="2393" y="3708182"/>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9DC75D-1DFC-4766-A08D-F544DFFFE93B}">
      <dsp:nvSpPr>
        <dsp:cNvPr id="0" name=""/>
        <dsp:cNvSpPr/>
      </dsp:nvSpPr>
      <dsp:spPr>
        <a:xfrm>
          <a:off x="132007" y="3831315"/>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结果详情（</a:t>
          </a:r>
          <a:r>
            <a:rPr lang="en-US" altLang="zh-CN" sz="1700" kern="1200" dirty="0"/>
            <a:t>result</a:t>
          </a:r>
          <a:r>
            <a:rPr lang="zh-CN" altLang="en-US" sz="1700" kern="1200" dirty="0"/>
            <a:t>）</a:t>
          </a:r>
        </a:p>
      </dsp:txBody>
      <dsp:txXfrm>
        <a:off x="153703" y="3853011"/>
        <a:ext cx="1123132" cy="697350"/>
      </dsp:txXfrm>
    </dsp:sp>
    <dsp:sp modelId="{181AADD8-C5EC-4A4D-B8DE-2A851750E4BA}">
      <dsp:nvSpPr>
        <dsp:cNvPr id="0" name=""/>
        <dsp:cNvSpPr/>
      </dsp:nvSpPr>
      <dsp:spPr>
        <a:xfrm>
          <a:off x="1428145" y="3708182"/>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F653EC-D01B-4BF0-9BA8-6CABFB6E3BFD}">
      <dsp:nvSpPr>
        <dsp:cNvPr id="0" name=""/>
        <dsp:cNvSpPr/>
      </dsp:nvSpPr>
      <dsp:spPr>
        <a:xfrm>
          <a:off x="1557759" y="3831315"/>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所属用户（</a:t>
          </a:r>
          <a:r>
            <a:rPr lang="en-US" altLang="zh-CN" sz="1700" kern="1200" dirty="0"/>
            <a:t>user</a:t>
          </a:r>
          <a:r>
            <a:rPr lang="zh-CN" altLang="en-US" sz="1700" kern="1200" dirty="0"/>
            <a:t>）</a:t>
          </a:r>
        </a:p>
      </dsp:txBody>
      <dsp:txXfrm>
        <a:off x="1579455" y="3853011"/>
        <a:ext cx="1123132" cy="697350"/>
      </dsp:txXfrm>
    </dsp:sp>
    <dsp:sp modelId="{D44F8423-2484-4DED-8CED-6C863870102C}">
      <dsp:nvSpPr>
        <dsp:cNvPr id="0" name=""/>
        <dsp:cNvSpPr/>
      </dsp:nvSpPr>
      <dsp:spPr>
        <a:xfrm>
          <a:off x="2853897" y="3708182"/>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4D1736-40CE-4CAC-86BF-C4F692575BAF}">
      <dsp:nvSpPr>
        <dsp:cNvPr id="0" name=""/>
        <dsp:cNvSpPr/>
      </dsp:nvSpPr>
      <dsp:spPr>
        <a:xfrm>
          <a:off x="2983511" y="3831315"/>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模型（</a:t>
          </a:r>
          <a:r>
            <a:rPr lang="en-US" altLang="zh-CN" sz="1700" kern="1200" dirty="0"/>
            <a:t>model</a:t>
          </a:r>
          <a:r>
            <a:rPr lang="zh-CN" altLang="en-US" sz="1700" kern="1200" dirty="0"/>
            <a:t>）</a:t>
          </a:r>
        </a:p>
      </dsp:txBody>
      <dsp:txXfrm>
        <a:off x="3005207" y="3853011"/>
        <a:ext cx="1123132" cy="697350"/>
      </dsp:txXfrm>
    </dsp:sp>
    <dsp:sp modelId="{88BDB207-D48F-451E-9CA2-2BD79C500A24}">
      <dsp:nvSpPr>
        <dsp:cNvPr id="0" name=""/>
        <dsp:cNvSpPr/>
      </dsp:nvSpPr>
      <dsp:spPr>
        <a:xfrm>
          <a:off x="2853897" y="2628175"/>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98249A-BF38-4B31-8736-CBE85B89853E}">
      <dsp:nvSpPr>
        <dsp:cNvPr id="0" name=""/>
        <dsp:cNvSpPr/>
      </dsp:nvSpPr>
      <dsp:spPr>
        <a:xfrm>
          <a:off x="2983511" y="2751308"/>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Make</a:t>
          </a:r>
          <a:r>
            <a:rPr lang="zh-CN" altLang="en-US" sz="1700" kern="1200" dirty="0"/>
            <a:t>语句（</a:t>
          </a:r>
          <a:r>
            <a:rPr lang="en-US" altLang="zh-CN" sz="1700" kern="1200" dirty="0" err="1"/>
            <a:t>makefile</a:t>
          </a:r>
          <a:r>
            <a:rPr lang="zh-CN" altLang="en-US" sz="1700" kern="1200" dirty="0"/>
            <a:t>）</a:t>
          </a:r>
        </a:p>
      </dsp:txBody>
      <dsp:txXfrm>
        <a:off x="3005207" y="2773004"/>
        <a:ext cx="1123132" cy="697350"/>
      </dsp:txXfrm>
    </dsp:sp>
    <dsp:sp modelId="{A6C39524-A57B-49C3-B40B-843954DAC4A5}">
      <dsp:nvSpPr>
        <dsp:cNvPr id="0" name=""/>
        <dsp:cNvSpPr/>
      </dsp:nvSpPr>
      <dsp:spPr>
        <a:xfrm>
          <a:off x="4279649" y="2628175"/>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08907-D55D-4044-9760-294E892E9B19}">
      <dsp:nvSpPr>
        <dsp:cNvPr id="0" name=""/>
        <dsp:cNvSpPr/>
      </dsp:nvSpPr>
      <dsp:spPr>
        <a:xfrm>
          <a:off x="4409263" y="2751308"/>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数据集（</a:t>
          </a:r>
          <a:r>
            <a:rPr lang="en-US" altLang="zh-CN" sz="1700" kern="1200" dirty="0"/>
            <a:t>dataset</a:t>
          </a:r>
          <a:r>
            <a:rPr lang="zh-CN" altLang="en-US" sz="1700" kern="1200" dirty="0"/>
            <a:t>）</a:t>
          </a:r>
        </a:p>
      </dsp:txBody>
      <dsp:txXfrm>
        <a:off x="4430959" y="2773004"/>
        <a:ext cx="1123132" cy="697350"/>
      </dsp:txXfrm>
    </dsp:sp>
    <dsp:sp modelId="{4CD27853-ED49-40B5-A4BE-1E03BF21925F}">
      <dsp:nvSpPr>
        <dsp:cNvPr id="0" name=""/>
        <dsp:cNvSpPr/>
      </dsp:nvSpPr>
      <dsp:spPr>
        <a:xfrm>
          <a:off x="4279649" y="1548168"/>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3E514-51A8-4F15-A622-4E020BFB3E34}">
      <dsp:nvSpPr>
        <dsp:cNvPr id="0" name=""/>
        <dsp:cNvSpPr/>
      </dsp:nvSpPr>
      <dsp:spPr>
        <a:xfrm>
          <a:off x="4409263" y="1671301"/>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论文代码（</a:t>
          </a:r>
          <a:r>
            <a:rPr lang="en-US" altLang="zh-CN" sz="1700" kern="1200" dirty="0"/>
            <a:t>code</a:t>
          </a:r>
          <a:r>
            <a:rPr lang="zh-CN" altLang="en-US" sz="1700" kern="1200" dirty="0"/>
            <a:t>）</a:t>
          </a:r>
        </a:p>
      </dsp:txBody>
      <dsp:txXfrm>
        <a:off x="4430959" y="1692997"/>
        <a:ext cx="1123132" cy="697350"/>
      </dsp:txXfrm>
    </dsp:sp>
    <dsp:sp modelId="{54FC1BB7-EB44-4118-B33C-DB4A607763DD}">
      <dsp:nvSpPr>
        <dsp:cNvPr id="0" name=""/>
        <dsp:cNvSpPr/>
      </dsp:nvSpPr>
      <dsp:spPr>
        <a:xfrm>
          <a:off x="5705401" y="1548168"/>
          <a:ext cx="1166524" cy="7407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E5B2F1-FFD0-437A-AE8F-C65570136906}">
      <dsp:nvSpPr>
        <dsp:cNvPr id="0" name=""/>
        <dsp:cNvSpPr/>
      </dsp:nvSpPr>
      <dsp:spPr>
        <a:xfrm>
          <a:off x="5835014" y="1671301"/>
          <a:ext cx="1166524" cy="7407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运行环境（</a:t>
          </a:r>
          <a:r>
            <a:rPr lang="en-US" altLang="zh-CN" sz="1700" kern="1200" dirty="0"/>
            <a:t>docker</a:t>
          </a:r>
          <a:r>
            <a:rPr lang="zh-CN" altLang="en-US" sz="1700" kern="1200" dirty="0"/>
            <a:t>）</a:t>
          </a:r>
        </a:p>
      </dsp:txBody>
      <dsp:txXfrm>
        <a:off x="5856710" y="1692997"/>
        <a:ext cx="1123132" cy="6973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69779-397A-405A-BEA9-C75127AB1B0F}">
      <dsp:nvSpPr>
        <dsp:cNvPr id="0" name=""/>
        <dsp:cNvSpPr/>
      </dsp:nvSpPr>
      <dsp:spPr>
        <a:xfrm>
          <a:off x="3267737" y="1187842"/>
          <a:ext cx="2710949" cy="322541"/>
        </a:xfrm>
        <a:custGeom>
          <a:avLst/>
          <a:gdLst/>
          <a:ahLst/>
          <a:cxnLst/>
          <a:rect l="0" t="0" r="0" b="0"/>
          <a:pathLst>
            <a:path>
              <a:moveTo>
                <a:pt x="0" y="0"/>
              </a:moveTo>
              <a:lnTo>
                <a:pt x="0" y="219802"/>
              </a:lnTo>
              <a:lnTo>
                <a:pt x="2710949" y="219802"/>
              </a:lnTo>
              <a:lnTo>
                <a:pt x="2710949" y="3225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4C0D62-92A5-44FD-B3B4-D295F4C81653}">
      <dsp:nvSpPr>
        <dsp:cNvPr id="0" name=""/>
        <dsp:cNvSpPr/>
      </dsp:nvSpPr>
      <dsp:spPr>
        <a:xfrm>
          <a:off x="3267737" y="1187842"/>
          <a:ext cx="1355474" cy="322541"/>
        </a:xfrm>
        <a:custGeom>
          <a:avLst/>
          <a:gdLst/>
          <a:ahLst/>
          <a:cxnLst/>
          <a:rect l="0" t="0" r="0" b="0"/>
          <a:pathLst>
            <a:path>
              <a:moveTo>
                <a:pt x="0" y="0"/>
              </a:moveTo>
              <a:lnTo>
                <a:pt x="0" y="219802"/>
              </a:lnTo>
              <a:lnTo>
                <a:pt x="1355474" y="219802"/>
              </a:lnTo>
              <a:lnTo>
                <a:pt x="1355474" y="3225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91C3C9-5AD2-4B26-92D2-1C141D499439}">
      <dsp:nvSpPr>
        <dsp:cNvPr id="0" name=""/>
        <dsp:cNvSpPr/>
      </dsp:nvSpPr>
      <dsp:spPr>
        <a:xfrm>
          <a:off x="3267737" y="2214614"/>
          <a:ext cx="1355474" cy="322541"/>
        </a:xfrm>
        <a:custGeom>
          <a:avLst/>
          <a:gdLst/>
          <a:ahLst/>
          <a:cxnLst/>
          <a:rect l="0" t="0" r="0" b="0"/>
          <a:pathLst>
            <a:path>
              <a:moveTo>
                <a:pt x="0" y="0"/>
              </a:moveTo>
              <a:lnTo>
                <a:pt x="0" y="219802"/>
              </a:lnTo>
              <a:lnTo>
                <a:pt x="1355474" y="219802"/>
              </a:lnTo>
              <a:lnTo>
                <a:pt x="1355474" y="3225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A54D48-A67B-47E6-8FCF-2F9ECBFE5A9C}">
      <dsp:nvSpPr>
        <dsp:cNvPr id="0" name=""/>
        <dsp:cNvSpPr/>
      </dsp:nvSpPr>
      <dsp:spPr>
        <a:xfrm>
          <a:off x="3222017" y="2214614"/>
          <a:ext cx="91440" cy="322541"/>
        </a:xfrm>
        <a:custGeom>
          <a:avLst/>
          <a:gdLst/>
          <a:ahLst/>
          <a:cxnLst/>
          <a:rect l="0" t="0" r="0" b="0"/>
          <a:pathLst>
            <a:path>
              <a:moveTo>
                <a:pt x="45720" y="0"/>
              </a:moveTo>
              <a:lnTo>
                <a:pt x="45720" y="3225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4088F-AB79-416F-B0B9-9CF9F9D2EC19}">
      <dsp:nvSpPr>
        <dsp:cNvPr id="0" name=""/>
        <dsp:cNvSpPr/>
      </dsp:nvSpPr>
      <dsp:spPr>
        <a:xfrm>
          <a:off x="1912262" y="3241386"/>
          <a:ext cx="1355474" cy="322541"/>
        </a:xfrm>
        <a:custGeom>
          <a:avLst/>
          <a:gdLst/>
          <a:ahLst/>
          <a:cxnLst/>
          <a:rect l="0" t="0" r="0" b="0"/>
          <a:pathLst>
            <a:path>
              <a:moveTo>
                <a:pt x="0" y="0"/>
              </a:moveTo>
              <a:lnTo>
                <a:pt x="0" y="219802"/>
              </a:lnTo>
              <a:lnTo>
                <a:pt x="1355474" y="219802"/>
              </a:lnTo>
              <a:lnTo>
                <a:pt x="1355474" y="3225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658FE4-237E-4B0E-8260-AE1F1FFBD211}">
      <dsp:nvSpPr>
        <dsp:cNvPr id="0" name=""/>
        <dsp:cNvSpPr/>
      </dsp:nvSpPr>
      <dsp:spPr>
        <a:xfrm>
          <a:off x="1866542" y="3241386"/>
          <a:ext cx="91440" cy="322541"/>
        </a:xfrm>
        <a:custGeom>
          <a:avLst/>
          <a:gdLst/>
          <a:ahLst/>
          <a:cxnLst/>
          <a:rect l="0" t="0" r="0" b="0"/>
          <a:pathLst>
            <a:path>
              <a:moveTo>
                <a:pt x="45720" y="0"/>
              </a:moveTo>
              <a:lnTo>
                <a:pt x="45720" y="3225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C0BFA4-647D-4FBA-BEED-0A6B133BB405}">
      <dsp:nvSpPr>
        <dsp:cNvPr id="0" name=""/>
        <dsp:cNvSpPr/>
      </dsp:nvSpPr>
      <dsp:spPr>
        <a:xfrm>
          <a:off x="556788" y="3241386"/>
          <a:ext cx="1355474" cy="322541"/>
        </a:xfrm>
        <a:custGeom>
          <a:avLst/>
          <a:gdLst/>
          <a:ahLst/>
          <a:cxnLst/>
          <a:rect l="0" t="0" r="0" b="0"/>
          <a:pathLst>
            <a:path>
              <a:moveTo>
                <a:pt x="1355474" y="0"/>
              </a:moveTo>
              <a:lnTo>
                <a:pt x="1355474" y="219802"/>
              </a:lnTo>
              <a:lnTo>
                <a:pt x="0" y="219802"/>
              </a:lnTo>
              <a:lnTo>
                <a:pt x="0" y="3225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586A06-D015-4D5B-8670-A25435FECC82}">
      <dsp:nvSpPr>
        <dsp:cNvPr id="0" name=""/>
        <dsp:cNvSpPr/>
      </dsp:nvSpPr>
      <dsp:spPr>
        <a:xfrm>
          <a:off x="1912262" y="2214614"/>
          <a:ext cx="1355474" cy="322541"/>
        </a:xfrm>
        <a:custGeom>
          <a:avLst/>
          <a:gdLst/>
          <a:ahLst/>
          <a:cxnLst/>
          <a:rect l="0" t="0" r="0" b="0"/>
          <a:pathLst>
            <a:path>
              <a:moveTo>
                <a:pt x="1355474" y="0"/>
              </a:moveTo>
              <a:lnTo>
                <a:pt x="1355474" y="219802"/>
              </a:lnTo>
              <a:lnTo>
                <a:pt x="0" y="219802"/>
              </a:lnTo>
              <a:lnTo>
                <a:pt x="0" y="3225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1033F4-DDBF-4869-BE07-8E7E25333BF9}">
      <dsp:nvSpPr>
        <dsp:cNvPr id="0" name=""/>
        <dsp:cNvSpPr/>
      </dsp:nvSpPr>
      <dsp:spPr>
        <a:xfrm>
          <a:off x="3222017" y="1187842"/>
          <a:ext cx="91440" cy="322541"/>
        </a:xfrm>
        <a:custGeom>
          <a:avLst/>
          <a:gdLst/>
          <a:ahLst/>
          <a:cxnLst/>
          <a:rect l="0" t="0" r="0" b="0"/>
          <a:pathLst>
            <a:path>
              <a:moveTo>
                <a:pt x="45720" y="0"/>
              </a:moveTo>
              <a:lnTo>
                <a:pt x="45720" y="3225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E20137-B485-49BA-A97A-C031CCD090EA}">
      <dsp:nvSpPr>
        <dsp:cNvPr id="0" name=""/>
        <dsp:cNvSpPr/>
      </dsp:nvSpPr>
      <dsp:spPr>
        <a:xfrm>
          <a:off x="1912262" y="1187842"/>
          <a:ext cx="1355474" cy="322541"/>
        </a:xfrm>
        <a:custGeom>
          <a:avLst/>
          <a:gdLst/>
          <a:ahLst/>
          <a:cxnLst/>
          <a:rect l="0" t="0" r="0" b="0"/>
          <a:pathLst>
            <a:path>
              <a:moveTo>
                <a:pt x="1355474" y="0"/>
              </a:moveTo>
              <a:lnTo>
                <a:pt x="1355474" y="219802"/>
              </a:lnTo>
              <a:lnTo>
                <a:pt x="0" y="219802"/>
              </a:lnTo>
              <a:lnTo>
                <a:pt x="0" y="3225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0BA11-48CA-4F4D-8ADF-5C46A0D95991}">
      <dsp:nvSpPr>
        <dsp:cNvPr id="0" name=""/>
        <dsp:cNvSpPr/>
      </dsp:nvSpPr>
      <dsp:spPr>
        <a:xfrm>
          <a:off x="556788" y="1187842"/>
          <a:ext cx="2710949" cy="322541"/>
        </a:xfrm>
        <a:custGeom>
          <a:avLst/>
          <a:gdLst/>
          <a:ahLst/>
          <a:cxnLst/>
          <a:rect l="0" t="0" r="0" b="0"/>
          <a:pathLst>
            <a:path>
              <a:moveTo>
                <a:pt x="2710949" y="0"/>
              </a:moveTo>
              <a:lnTo>
                <a:pt x="2710949" y="219802"/>
              </a:lnTo>
              <a:lnTo>
                <a:pt x="0" y="219802"/>
              </a:lnTo>
              <a:lnTo>
                <a:pt x="0" y="3225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074AE-FD20-4596-A7E0-59BF7AF9F3CB}">
      <dsp:nvSpPr>
        <dsp:cNvPr id="0" name=""/>
        <dsp:cNvSpPr/>
      </dsp:nvSpPr>
      <dsp:spPr>
        <a:xfrm>
          <a:off x="2713225" y="483611"/>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82A31-8893-4FD5-B0C9-2F564377FF75}">
      <dsp:nvSpPr>
        <dsp:cNvPr id="0" name=""/>
        <dsp:cNvSpPr/>
      </dsp:nvSpPr>
      <dsp:spPr>
        <a:xfrm>
          <a:off x="2836450" y="600675"/>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论文仓库（</a:t>
          </a:r>
          <a:r>
            <a:rPr lang="en-US" altLang="zh-CN" sz="1600" kern="1200" dirty="0"/>
            <a:t>repo</a:t>
          </a:r>
          <a:r>
            <a:rPr lang="zh-CN" altLang="en-US" sz="1600" kern="1200" dirty="0"/>
            <a:t>）</a:t>
          </a:r>
        </a:p>
      </dsp:txBody>
      <dsp:txXfrm>
        <a:off x="2857076" y="621301"/>
        <a:ext cx="1067772" cy="662978"/>
      </dsp:txXfrm>
    </dsp:sp>
    <dsp:sp modelId="{5050F495-79FD-4D9C-862B-7D1B10EB672B}">
      <dsp:nvSpPr>
        <dsp:cNvPr id="0" name=""/>
        <dsp:cNvSpPr/>
      </dsp:nvSpPr>
      <dsp:spPr>
        <a:xfrm>
          <a:off x="2275" y="1510383"/>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6F295E-A241-45FA-AA2A-8C7D29BA2749}">
      <dsp:nvSpPr>
        <dsp:cNvPr id="0" name=""/>
        <dsp:cNvSpPr/>
      </dsp:nvSpPr>
      <dsp:spPr>
        <a:xfrm>
          <a:off x="125500" y="1627447"/>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所属用户（</a:t>
          </a:r>
          <a:r>
            <a:rPr lang="en-US" altLang="zh-CN" sz="1600" kern="1200" dirty="0"/>
            <a:t>author</a:t>
          </a:r>
          <a:r>
            <a:rPr lang="zh-CN" altLang="en-US" sz="1600" kern="1200" dirty="0"/>
            <a:t>）</a:t>
          </a:r>
        </a:p>
      </dsp:txBody>
      <dsp:txXfrm>
        <a:off x="146126" y="1648073"/>
        <a:ext cx="1067772" cy="662978"/>
      </dsp:txXfrm>
    </dsp:sp>
    <dsp:sp modelId="{D3CDD727-490E-4264-AC35-A360E63C21FB}">
      <dsp:nvSpPr>
        <dsp:cNvPr id="0" name=""/>
        <dsp:cNvSpPr/>
      </dsp:nvSpPr>
      <dsp:spPr>
        <a:xfrm>
          <a:off x="1357750" y="1510383"/>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486103-F21C-42E5-998B-27DE098634D4}">
      <dsp:nvSpPr>
        <dsp:cNvPr id="0" name=""/>
        <dsp:cNvSpPr/>
      </dsp:nvSpPr>
      <dsp:spPr>
        <a:xfrm>
          <a:off x="1480975" y="1627447"/>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论文地址（</a:t>
          </a:r>
          <a:r>
            <a:rPr lang="en-US" altLang="zh-CN" sz="1600" kern="1200" dirty="0"/>
            <a:t>paper</a:t>
          </a:r>
          <a:r>
            <a:rPr lang="zh-CN" altLang="en-US" sz="1600" kern="1200" dirty="0"/>
            <a:t>）</a:t>
          </a:r>
        </a:p>
      </dsp:txBody>
      <dsp:txXfrm>
        <a:off x="1501601" y="1648073"/>
        <a:ext cx="1067772" cy="662978"/>
      </dsp:txXfrm>
    </dsp:sp>
    <dsp:sp modelId="{6D901CF8-C8E7-4A95-9D21-4F60F2E51E0E}">
      <dsp:nvSpPr>
        <dsp:cNvPr id="0" name=""/>
        <dsp:cNvSpPr/>
      </dsp:nvSpPr>
      <dsp:spPr>
        <a:xfrm>
          <a:off x="2713225" y="1510383"/>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347024-ACFA-4A6C-BE80-F8ADA53FAD5B}">
      <dsp:nvSpPr>
        <dsp:cNvPr id="0" name=""/>
        <dsp:cNvSpPr/>
      </dsp:nvSpPr>
      <dsp:spPr>
        <a:xfrm>
          <a:off x="2836450" y="1627447"/>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RMD</a:t>
          </a:r>
          <a:r>
            <a:rPr lang="zh-CN" altLang="en-US" sz="1600" kern="1200" dirty="0"/>
            <a:t>条目</a:t>
          </a:r>
        </a:p>
      </dsp:txBody>
      <dsp:txXfrm>
        <a:off x="2857076" y="1648073"/>
        <a:ext cx="1067772" cy="662978"/>
      </dsp:txXfrm>
    </dsp:sp>
    <dsp:sp modelId="{9ADB22DC-78FE-49EE-AC39-9C5B19A4D96D}">
      <dsp:nvSpPr>
        <dsp:cNvPr id="0" name=""/>
        <dsp:cNvSpPr/>
      </dsp:nvSpPr>
      <dsp:spPr>
        <a:xfrm>
          <a:off x="1357750" y="2537155"/>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A380E0-5C87-41BD-B682-312F4E6660B4}">
      <dsp:nvSpPr>
        <dsp:cNvPr id="0" name=""/>
        <dsp:cNvSpPr/>
      </dsp:nvSpPr>
      <dsp:spPr>
        <a:xfrm>
          <a:off x="1480975" y="2654219"/>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结果集合（</a:t>
          </a:r>
          <a:r>
            <a:rPr lang="en-US" altLang="zh-CN" sz="1600" kern="1200" dirty="0"/>
            <a:t>results</a:t>
          </a:r>
          <a:r>
            <a:rPr lang="zh-CN" altLang="en-US" sz="1600" kern="1200" dirty="0"/>
            <a:t>）</a:t>
          </a:r>
        </a:p>
      </dsp:txBody>
      <dsp:txXfrm>
        <a:off x="1501601" y="2674845"/>
        <a:ext cx="1067772" cy="662978"/>
      </dsp:txXfrm>
    </dsp:sp>
    <dsp:sp modelId="{F739B8F9-AEAA-4B61-A074-B8377831AB3A}">
      <dsp:nvSpPr>
        <dsp:cNvPr id="0" name=""/>
        <dsp:cNvSpPr/>
      </dsp:nvSpPr>
      <dsp:spPr>
        <a:xfrm>
          <a:off x="2275" y="3563927"/>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9DC75D-1DFC-4766-A08D-F544DFFFE93B}">
      <dsp:nvSpPr>
        <dsp:cNvPr id="0" name=""/>
        <dsp:cNvSpPr/>
      </dsp:nvSpPr>
      <dsp:spPr>
        <a:xfrm>
          <a:off x="125500" y="3680991"/>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结果详情（</a:t>
          </a:r>
          <a:r>
            <a:rPr lang="en-US" altLang="zh-CN" sz="1600" kern="1200" dirty="0"/>
            <a:t>result</a:t>
          </a:r>
          <a:r>
            <a:rPr lang="zh-CN" altLang="en-US" sz="1600" kern="1200" dirty="0"/>
            <a:t>）</a:t>
          </a:r>
        </a:p>
      </dsp:txBody>
      <dsp:txXfrm>
        <a:off x="146126" y="3701617"/>
        <a:ext cx="1067772" cy="662978"/>
      </dsp:txXfrm>
    </dsp:sp>
    <dsp:sp modelId="{181AADD8-C5EC-4A4D-B8DE-2A851750E4BA}">
      <dsp:nvSpPr>
        <dsp:cNvPr id="0" name=""/>
        <dsp:cNvSpPr/>
      </dsp:nvSpPr>
      <dsp:spPr>
        <a:xfrm>
          <a:off x="1357750" y="3563927"/>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F653EC-D01B-4BF0-9BA8-6CABFB6E3BFD}">
      <dsp:nvSpPr>
        <dsp:cNvPr id="0" name=""/>
        <dsp:cNvSpPr/>
      </dsp:nvSpPr>
      <dsp:spPr>
        <a:xfrm>
          <a:off x="1480975" y="3680991"/>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所属用户（</a:t>
          </a:r>
          <a:r>
            <a:rPr lang="en-US" altLang="zh-CN" sz="1600" kern="1200" dirty="0"/>
            <a:t>user</a:t>
          </a:r>
          <a:r>
            <a:rPr lang="zh-CN" altLang="en-US" sz="1600" kern="1200" dirty="0"/>
            <a:t>）</a:t>
          </a:r>
        </a:p>
      </dsp:txBody>
      <dsp:txXfrm>
        <a:off x="1501601" y="3701617"/>
        <a:ext cx="1067772" cy="662978"/>
      </dsp:txXfrm>
    </dsp:sp>
    <dsp:sp modelId="{D44F8423-2484-4DED-8CED-6C863870102C}">
      <dsp:nvSpPr>
        <dsp:cNvPr id="0" name=""/>
        <dsp:cNvSpPr/>
      </dsp:nvSpPr>
      <dsp:spPr>
        <a:xfrm>
          <a:off x="2713225" y="3563927"/>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4D1736-40CE-4CAC-86BF-C4F692575BAF}">
      <dsp:nvSpPr>
        <dsp:cNvPr id="0" name=""/>
        <dsp:cNvSpPr/>
      </dsp:nvSpPr>
      <dsp:spPr>
        <a:xfrm>
          <a:off x="2836450" y="3680991"/>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模型（</a:t>
          </a:r>
          <a:r>
            <a:rPr lang="en-US" altLang="zh-CN" sz="1600" kern="1200" dirty="0"/>
            <a:t>model</a:t>
          </a:r>
          <a:r>
            <a:rPr lang="zh-CN" altLang="en-US" sz="1600" kern="1200" dirty="0"/>
            <a:t>）</a:t>
          </a:r>
        </a:p>
      </dsp:txBody>
      <dsp:txXfrm>
        <a:off x="2857076" y="3701617"/>
        <a:ext cx="1067772" cy="662978"/>
      </dsp:txXfrm>
    </dsp:sp>
    <dsp:sp modelId="{88BDB207-D48F-451E-9CA2-2BD79C500A24}">
      <dsp:nvSpPr>
        <dsp:cNvPr id="0" name=""/>
        <dsp:cNvSpPr/>
      </dsp:nvSpPr>
      <dsp:spPr>
        <a:xfrm>
          <a:off x="2713225" y="2537155"/>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98249A-BF38-4B31-8736-CBE85B89853E}">
      <dsp:nvSpPr>
        <dsp:cNvPr id="0" name=""/>
        <dsp:cNvSpPr/>
      </dsp:nvSpPr>
      <dsp:spPr>
        <a:xfrm>
          <a:off x="2836450" y="2654219"/>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Make</a:t>
          </a:r>
          <a:r>
            <a:rPr lang="zh-CN" altLang="en-US" sz="1600" kern="1200" dirty="0"/>
            <a:t>语句（</a:t>
          </a:r>
          <a:r>
            <a:rPr lang="en-US" altLang="zh-CN" sz="1600" kern="1200" dirty="0" err="1"/>
            <a:t>makefile</a:t>
          </a:r>
          <a:r>
            <a:rPr lang="zh-CN" altLang="en-US" sz="1600" kern="1200" dirty="0"/>
            <a:t>）</a:t>
          </a:r>
        </a:p>
      </dsp:txBody>
      <dsp:txXfrm>
        <a:off x="2857076" y="2674845"/>
        <a:ext cx="1067772" cy="662978"/>
      </dsp:txXfrm>
    </dsp:sp>
    <dsp:sp modelId="{A6C39524-A57B-49C3-B40B-843954DAC4A5}">
      <dsp:nvSpPr>
        <dsp:cNvPr id="0" name=""/>
        <dsp:cNvSpPr/>
      </dsp:nvSpPr>
      <dsp:spPr>
        <a:xfrm>
          <a:off x="4068699" y="2537155"/>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08907-D55D-4044-9760-294E892E9B19}">
      <dsp:nvSpPr>
        <dsp:cNvPr id="0" name=""/>
        <dsp:cNvSpPr/>
      </dsp:nvSpPr>
      <dsp:spPr>
        <a:xfrm>
          <a:off x="4191924" y="2654219"/>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数据集（</a:t>
          </a:r>
          <a:r>
            <a:rPr lang="en-US" altLang="zh-CN" sz="1600" kern="1200" dirty="0"/>
            <a:t>dataset</a:t>
          </a:r>
          <a:r>
            <a:rPr lang="zh-CN" altLang="en-US" sz="1600" kern="1200" dirty="0"/>
            <a:t>）</a:t>
          </a:r>
        </a:p>
      </dsp:txBody>
      <dsp:txXfrm>
        <a:off x="4212550" y="2674845"/>
        <a:ext cx="1067772" cy="662978"/>
      </dsp:txXfrm>
    </dsp:sp>
    <dsp:sp modelId="{4CD27853-ED49-40B5-A4BE-1E03BF21925F}">
      <dsp:nvSpPr>
        <dsp:cNvPr id="0" name=""/>
        <dsp:cNvSpPr/>
      </dsp:nvSpPr>
      <dsp:spPr>
        <a:xfrm>
          <a:off x="4068699" y="1510383"/>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3E514-51A8-4F15-A622-4E020BFB3E34}">
      <dsp:nvSpPr>
        <dsp:cNvPr id="0" name=""/>
        <dsp:cNvSpPr/>
      </dsp:nvSpPr>
      <dsp:spPr>
        <a:xfrm>
          <a:off x="4191924" y="1627447"/>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论文代码（</a:t>
          </a:r>
          <a:r>
            <a:rPr lang="en-US" altLang="zh-CN" sz="1600" kern="1200" dirty="0"/>
            <a:t>code</a:t>
          </a:r>
          <a:r>
            <a:rPr lang="zh-CN" altLang="en-US" sz="1600" kern="1200" dirty="0"/>
            <a:t>）</a:t>
          </a:r>
        </a:p>
      </dsp:txBody>
      <dsp:txXfrm>
        <a:off x="4212550" y="1648073"/>
        <a:ext cx="1067772" cy="662978"/>
      </dsp:txXfrm>
    </dsp:sp>
    <dsp:sp modelId="{54FC1BB7-EB44-4118-B33C-DB4A607763DD}">
      <dsp:nvSpPr>
        <dsp:cNvPr id="0" name=""/>
        <dsp:cNvSpPr/>
      </dsp:nvSpPr>
      <dsp:spPr>
        <a:xfrm>
          <a:off x="5424174" y="1510383"/>
          <a:ext cx="1109024" cy="704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E5B2F1-FFD0-437A-AE8F-C65570136906}">
      <dsp:nvSpPr>
        <dsp:cNvPr id="0" name=""/>
        <dsp:cNvSpPr/>
      </dsp:nvSpPr>
      <dsp:spPr>
        <a:xfrm>
          <a:off x="5547399" y="1627447"/>
          <a:ext cx="1109024" cy="7042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运行环境（</a:t>
          </a:r>
          <a:r>
            <a:rPr lang="en-US" altLang="zh-CN" sz="1600" kern="1200" dirty="0"/>
            <a:t>docker</a:t>
          </a:r>
          <a:r>
            <a:rPr lang="zh-CN" altLang="en-US" sz="1600" kern="1200" dirty="0"/>
            <a:t>）</a:t>
          </a:r>
        </a:p>
      </dsp:txBody>
      <dsp:txXfrm>
        <a:off x="5568025" y="1648073"/>
        <a:ext cx="1067772" cy="6629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69779-397A-405A-BEA9-C75127AB1B0F}">
      <dsp:nvSpPr>
        <dsp:cNvPr id="0" name=""/>
        <dsp:cNvSpPr/>
      </dsp:nvSpPr>
      <dsp:spPr>
        <a:xfrm>
          <a:off x="2546012" y="406834"/>
          <a:ext cx="1561250" cy="185753"/>
        </a:xfrm>
        <a:custGeom>
          <a:avLst/>
          <a:gdLst/>
          <a:ahLst/>
          <a:cxnLst/>
          <a:rect l="0" t="0" r="0" b="0"/>
          <a:pathLst>
            <a:path>
              <a:moveTo>
                <a:pt x="0" y="0"/>
              </a:moveTo>
              <a:lnTo>
                <a:pt x="0" y="126585"/>
              </a:lnTo>
              <a:lnTo>
                <a:pt x="1561250" y="126585"/>
              </a:lnTo>
              <a:lnTo>
                <a:pt x="1561250" y="185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4C0D62-92A5-44FD-B3B4-D295F4C81653}">
      <dsp:nvSpPr>
        <dsp:cNvPr id="0" name=""/>
        <dsp:cNvSpPr/>
      </dsp:nvSpPr>
      <dsp:spPr>
        <a:xfrm>
          <a:off x="2546012" y="406834"/>
          <a:ext cx="780625" cy="185753"/>
        </a:xfrm>
        <a:custGeom>
          <a:avLst/>
          <a:gdLst/>
          <a:ahLst/>
          <a:cxnLst/>
          <a:rect l="0" t="0" r="0" b="0"/>
          <a:pathLst>
            <a:path>
              <a:moveTo>
                <a:pt x="0" y="0"/>
              </a:moveTo>
              <a:lnTo>
                <a:pt x="0" y="126585"/>
              </a:lnTo>
              <a:lnTo>
                <a:pt x="780625" y="126585"/>
              </a:lnTo>
              <a:lnTo>
                <a:pt x="780625" y="185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91C3C9-5AD2-4B26-92D2-1C141D499439}">
      <dsp:nvSpPr>
        <dsp:cNvPr id="0" name=""/>
        <dsp:cNvSpPr/>
      </dsp:nvSpPr>
      <dsp:spPr>
        <a:xfrm>
          <a:off x="2546012" y="998158"/>
          <a:ext cx="780625" cy="185753"/>
        </a:xfrm>
        <a:custGeom>
          <a:avLst/>
          <a:gdLst/>
          <a:ahLst/>
          <a:cxnLst/>
          <a:rect l="0" t="0" r="0" b="0"/>
          <a:pathLst>
            <a:path>
              <a:moveTo>
                <a:pt x="0" y="0"/>
              </a:moveTo>
              <a:lnTo>
                <a:pt x="0" y="126585"/>
              </a:lnTo>
              <a:lnTo>
                <a:pt x="780625" y="126585"/>
              </a:lnTo>
              <a:lnTo>
                <a:pt x="780625" y="185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A54D48-A67B-47E6-8FCF-2F9ECBFE5A9C}">
      <dsp:nvSpPr>
        <dsp:cNvPr id="0" name=""/>
        <dsp:cNvSpPr/>
      </dsp:nvSpPr>
      <dsp:spPr>
        <a:xfrm>
          <a:off x="2500292" y="998158"/>
          <a:ext cx="91440" cy="185753"/>
        </a:xfrm>
        <a:custGeom>
          <a:avLst/>
          <a:gdLst/>
          <a:ahLst/>
          <a:cxnLst/>
          <a:rect l="0" t="0" r="0" b="0"/>
          <a:pathLst>
            <a:path>
              <a:moveTo>
                <a:pt x="45720" y="0"/>
              </a:moveTo>
              <a:lnTo>
                <a:pt x="45720" y="185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4088F-AB79-416F-B0B9-9CF9F9D2EC19}">
      <dsp:nvSpPr>
        <dsp:cNvPr id="0" name=""/>
        <dsp:cNvSpPr/>
      </dsp:nvSpPr>
      <dsp:spPr>
        <a:xfrm>
          <a:off x="1765387" y="1589481"/>
          <a:ext cx="780625" cy="185753"/>
        </a:xfrm>
        <a:custGeom>
          <a:avLst/>
          <a:gdLst/>
          <a:ahLst/>
          <a:cxnLst/>
          <a:rect l="0" t="0" r="0" b="0"/>
          <a:pathLst>
            <a:path>
              <a:moveTo>
                <a:pt x="0" y="0"/>
              </a:moveTo>
              <a:lnTo>
                <a:pt x="0" y="126585"/>
              </a:lnTo>
              <a:lnTo>
                <a:pt x="780625" y="126585"/>
              </a:lnTo>
              <a:lnTo>
                <a:pt x="780625" y="185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658FE4-237E-4B0E-8260-AE1F1FFBD211}">
      <dsp:nvSpPr>
        <dsp:cNvPr id="0" name=""/>
        <dsp:cNvSpPr/>
      </dsp:nvSpPr>
      <dsp:spPr>
        <a:xfrm>
          <a:off x="1719667" y="1589481"/>
          <a:ext cx="91440" cy="185753"/>
        </a:xfrm>
        <a:custGeom>
          <a:avLst/>
          <a:gdLst/>
          <a:ahLst/>
          <a:cxnLst/>
          <a:rect l="0" t="0" r="0" b="0"/>
          <a:pathLst>
            <a:path>
              <a:moveTo>
                <a:pt x="45720" y="0"/>
              </a:moveTo>
              <a:lnTo>
                <a:pt x="45720" y="185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C0BFA4-647D-4FBA-BEED-0A6B133BB405}">
      <dsp:nvSpPr>
        <dsp:cNvPr id="0" name=""/>
        <dsp:cNvSpPr/>
      </dsp:nvSpPr>
      <dsp:spPr>
        <a:xfrm>
          <a:off x="984762" y="1589481"/>
          <a:ext cx="780625" cy="185753"/>
        </a:xfrm>
        <a:custGeom>
          <a:avLst/>
          <a:gdLst/>
          <a:ahLst/>
          <a:cxnLst/>
          <a:rect l="0" t="0" r="0" b="0"/>
          <a:pathLst>
            <a:path>
              <a:moveTo>
                <a:pt x="780625" y="0"/>
              </a:moveTo>
              <a:lnTo>
                <a:pt x="780625" y="126585"/>
              </a:lnTo>
              <a:lnTo>
                <a:pt x="0" y="126585"/>
              </a:lnTo>
              <a:lnTo>
                <a:pt x="0" y="185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586A06-D015-4D5B-8670-A25435FECC82}">
      <dsp:nvSpPr>
        <dsp:cNvPr id="0" name=""/>
        <dsp:cNvSpPr/>
      </dsp:nvSpPr>
      <dsp:spPr>
        <a:xfrm>
          <a:off x="1765387" y="998158"/>
          <a:ext cx="780625" cy="185753"/>
        </a:xfrm>
        <a:custGeom>
          <a:avLst/>
          <a:gdLst/>
          <a:ahLst/>
          <a:cxnLst/>
          <a:rect l="0" t="0" r="0" b="0"/>
          <a:pathLst>
            <a:path>
              <a:moveTo>
                <a:pt x="780625" y="0"/>
              </a:moveTo>
              <a:lnTo>
                <a:pt x="780625" y="126585"/>
              </a:lnTo>
              <a:lnTo>
                <a:pt x="0" y="126585"/>
              </a:lnTo>
              <a:lnTo>
                <a:pt x="0" y="185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1033F4-DDBF-4869-BE07-8E7E25333BF9}">
      <dsp:nvSpPr>
        <dsp:cNvPr id="0" name=""/>
        <dsp:cNvSpPr/>
      </dsp:nvSpPr>
      <dsp:spPr>
        <a:xfrm>
          <a:off x="2500292" y="406834"/>
          <a:ext cx="91440" cy="185753"/>
        </a:xfrm>
        <a:custGeom>
          <a:avLst/>
          <a:gdLst/>
          <a:ahLst/>
          <a:cxnLst/>
          <a:rect l="0" t="0" r="0" b="0"/>
          <a:pathLst>
            <a:path>
              <a:moveTo>
                <a:pt x="45720" y="0"/>
              </a:moveTo>
              <a:lnTo>
                <a:pt x="45720" y="185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E20137-B485-49BA-A97A-C031CCD090EA}">
      <dsp:nvSpPr>
        <dsp:cNvPr id="0" name=""/>
        <dsp:cNvSpPr/>
      </dsp:nvSpPr>
      <dsp:spPr>
        <a:xfrm>
          <a:off x="1765387" y="406834"/>
          <a:ext cx="780625" cy="185753"/>
        </a:xfrm>
        <a:custGeom>
          <a:avLst/>
          <a:gdLst/>
          <a:ahLst/>
          <a:cxnLst/>
          <a:rect l="0" t="0" r="0" b="0"/>
          <a:pathLst>
            <a:path>
              <a:moveTo>
                <a:pt x="780625" y="0"/>
              </a:moveTo>
              <a:lnTo>
                <a:pt x="780625" y="126585"/>
              </a:lnTo>
              <a:lnTo>
                <a:pt x="0" y="126585"/>
              </a:lnTo>
              <a:lnTo>
                <a:pt x="0" y="185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0BA11-48CA-4F4D-8ADF-5C46A0D95991}">
      <dsp:nvSpPr>
        <dsp:cNvPr id="0" name=""/>
        <dsp:cNvSpPr/>
      </dsp:nvSpPr>
      <dsp:spPr>
        <a:xfrm>
          <a:off x="984762" y="406834"/>
          <a:ext cx="1561250" cy="185753"/>
        </a:xfrm>
        <a:custGeom>
          <a:avLst/>
          <a:gdLst/>
          <a:ahLst/>
          <a:cxnLst/>
          <a:rect l="0" t="0" r="0" b="0"/>
          <a:pathLst>
            <a:path>
              <a:moveTo>
                <a:pt x="1561250" y="0"/>
              </a:moveTo>
              <a:lnTo>
                <a:pt x="1561250" y="126585"/>
              </a:lnTo>
              <a:lnTo>
                <a:pt x="0" y="126585"/>
              </a:lnTo>
              <a:lnTo>
                <a:pt x="0" y="185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074AE-FD20-4596-A7E0-59BF7AF9F3CB}">
      <dsp:nvSpPr>
        <dsp:cNvPr id="0" name=""/>
        <dsp:cNvSpPr/>
      </dsp:nvSpPr>
      <dsp:spPr>
        <a:xfrm>
          <a:off x="2226665" y="1264"/>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82A31-8893-4FD5-B0C9-2F564377FF75}">
      <dsp:nvSpPr>
        <dsp:cNvPr id="0" name=""/>
        <dsp:cNvSpPr/>
      </dsp:nvSpPr>
      <dsp:spPr>
        <a:xfrm>
          <a:off x="2297631" y="68681"/>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论文仓库（</a:t>
          </a:r>
          <a:r>
            <a:rPr lang="en-US" altLang="zh-CN" sz="900" kern="1200" dirty="0"/>
            <a:t>repo</a:t>
          </a:r>
          <a:r>
            <a:rPr lang="zh-CN" altLang="en-US" sz="900" kern="1200" dirty="0"/>
            <a:t>）</a:t>
          </a:r>
        </a:p>
      </dsp:txBody>
      <dsp:txXfrm>
        <a:off x="2309510" y="80560"/>
        <a:ext cx="614935" cy="381812"/>
      </dsp:txXfrm>
    </dsp:sp>
    <dsp:sp modelId="{5050F495-79FD-4D9C-862B-7D1B10EB672B}">
      <dsp:nvSpPr>
        <dsp:cNvPr id="0" name=""/>
        <dsp:cNvSpPr/>
      </dsp:nvSpPr>
      <dsp:spPr>
        <a:xfrm>
          <a:off x="665415" y="592587"/>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6F295E-A241-45FA-AA2A-8C7D29BA2749}">
      <dsp:nvSpPr>
        <dsp:cNvPr id="0" name=""/>
        <dsp:cNvSpPr/>
      </dsp:nvSpPr>
      <dsp:spPr>
        <a:xfrm>
          <a:off x="736381" y="660005"/>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所属用户（</a:t>
          </a:r>
          <a:r>
            <a:rPr lang="en-US" altLang="zh-CN" sz="900" kern="1200" dirty="0"/>
            <a:t>author</a:t>
          </a:r>
          <a:r>
            <a:rPr lang="zh-CN" altLang="en-US" sz="900" kern="1200" dirty="0"/>
            <a:t>）</a:t>
          </a:r>
        </a:p>
      </dsp:txBody>
      <dsp:txXfrm>
        <a:off x="748260" y="671884"/>
        <a:ext cx="614935" cy="381812"/>
      </dsp:txXfrm>
    </dsp:sp>
    <dsp:sp modelId="{D3CDD727-490E-4264-AC35-A360E63C21FB}">
      <dsp:nvSpPr>
        <dsp:cNvPr id="0" name=""/>
        <dsp:cNvSpPr/>
      </dsp:nvSpPr>
      <dsp:spPr>
        <a:xfrm>
          <a:off x="1446040" y="592587"/>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486103-F21C-42E5-998B-27DE098634D4}">
      <dsp:nvSpPr>
        <dsp:cNvPr id="0" name=""/>
        <dsp:cNvSpPr/>
      </dsp:nvSpPr>
      <dsp:spPr>
        <a:xfrm>
          <a:off x="1517006" y="660005"/>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论文地址（</a:t>
          </a:r>
          <a:r>
            <a:rPr lang="en-US" altLang="zh-CN" sz="900" kern="1200" dirty="0"/>
            <a:t>paper</a:t>
          </a:r>
          <a:r>
            <a:rPr lang="zh-CN" altLang="en-US" sz="900" kern="1200" dirty="0"/>
            <a:t>）</a:t>
          </a:r>
        </a:p>
      </dsp:txBody>
      <dsp:txXfrm>
        <a:off x="1528885" y="671884"/>
        <a:ext cx="614935" cy="381812"/>
      </dsp:txXfrm>
    </dsp:sp>
    <dsp:sp modelId="{6D901CF8-C8E7-4A95-9D21-4F60F2E51E0E}">
      <dsp:nvSpPr>
        <dsp:cNvPr id="0" name=""/>
        <dsp:cNvSpPr/>
      </dsp:nvSpPr>
      <dsp:spPr>
        <a:xfrm>
          <a:off x="2226665" y="592587"/>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347024-ACFA-4A6C-BE80-F8ADA53FAD5B}">
      <dsp:nvSpPr>
        <dsp:cNvPr id="0" name=""/>
        <dsp:cNvSpPr/>
      </dsp:nvSpPr>
      <dsp:spPr>
        <a:xfrm>
          <a:off x="2297631" y="660005"/>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RMD</a:t>
          </a:r>
          <a:r>
            <a:rPr lang="zh-CN" altLang="en-US" sz="900" kern="1200" dirty="0"/>
            <a:t>条目</a:t>
          </a:r>
        </a:p>
      </dsp:txBody>
      <dsp:txXfrm>
        <a:off x="2309510" y="671884"/>
        <a:ext cx="614935" cy="381812"/>
      </dsp:txXfrm>
    </dsp:sp>
    <dsp:sp modelId="{9ADB22DC-78FE-49EE-AC39-9C5B19A4D96D}">
      <dsp:nvSpPr>
        <dsp:cNvPr id="0" name=""/>
        <dsp:cNvSpPr/>
      </dsp:nvSpPr>
      <dsp:spPr>
        <a:xfrm>
          <a:off x="1446040" y="1183911"/>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A380E0-5C87-41BD-B682-312F4E6660B4}">
      <dsp:nvSpPr>
        <dsp:cNvPr id="0" name=""/>
        <dsp:cNvSpPr/>
      </dsp:nvSpPr>
      <dsp:spPr>
        <a:xfrm>
          <a:off x="1517006" y="1251328"/>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结果集合（</a:t>
          </a:r>
          <a:r>
            <a:rPr lang="en-US" altLang="zh-CN" sz="900" kern="1200" dirty="0"/>
            <a:t>results</a:t>
          </a:r>
          <a:r>
            <a:rPr lang="zh-CN" altLang="en-US" sz="900" kern="1200" dirty="0"/>
            <a:t>）</a:t>
          </a:r>
        </a:p>
      </dsp:txBody>
      <dsp:txXfrm>
        <a:off x="1528885" y="1263207"/>
        <a:ext cx="614935" cy="381812"/>
      </dsp:txXfrm>
    </dsp:sp>
    <dsp:sp modelId="{F739B8F9-AEAA-4B61-A074-B8377831AB3A}">
      <dsp:nvSpPr>
        <dsp:cNvPr id="0" name=""/>
        <dsp:cNvSpPr/>
      </dsp:nvSpPr>
      <dsp:spPr>
        <a:xfrm>
          <a:off x="665415" y="1775234"/>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9DC75D-1DFC-4766-A08D-F544DFFFE93B}">
      <dsp:nvSpPr>
        <dsp:cNvPr id="0" name=""/>
        <dsp:cNvSpPr/>
      </dsp:nvSpPr>
      <dsp:spPr>
        <a:xfrm>
          <a:off x="736381" y="1842652"/>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结果详情（</a:t>
          </a:r>
          <a:r>
            <a:rPr lang="en-US" altLang="zh-CN" sz="900" kern="1200" dirty="0"/>
            <a:t>result</a:t>
          </a:r>
          <a:r>
            <a:rPr lang="zh-CN" altLang="en-US" sz="900" kern="1200" dirty="0"/>
            <a:t>）</a:t>
          </a:r>
        </a:p>
      </dsp:txBody>
      <dsp:txXfrm>
        <a:off x="748260" y="1854531"/>
        <a:ext cx="614935" cy="381812"/>
      </dsp:txXfrm>
    </dsp:sp>
    <dsp:sp modelId="{181AADD8-C5EC-4A4D-B8DE-2A851750E4BA}">
      <dsp:nvSpPr>
        <dsp:cNvPr id="0" name=""/>
        <dsp:cNvSpPr/>
      </dsp:nvSpPr>
      <dsp:spPr>
        <a:xfrm>
          <a:off x="1446040" y="1775234"/>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F653EC-D01B-4BF0-9BA8-6CABFB6E3BFD}">
      <dsp:nvSpPr>
        <dsp:cNvPr id="0" name=""/>
        <dsp:cNvSpPr/>
      </dsp:nvSpPr>
      <dsp:spPr>
        <a:xfrm>
          <a:off x="1517006" y="1842652"/>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所属用户（</a:t>
          </a:r>
          <a:r>
            <a:rPr lang="en-US" altLang="zh-CN" sz="900" kern="1200" dirty="0"/>
            <a:t>user</a:t>
          </a:r>
          <a:r>
            <a:rPr lang="zh-CN" altLang="en-US" sz="900" kern="1200" dirty="0"/>
            <a:t>）</a:t>
          </a:r>
        </a:p>
      </dsp:txBody>
      <dsp:txXfrm>
        <a:off x="1528885" y="1854531"/>
        <a:ext cx="614935" cy="381812"/>
      </dsp:txXfrm>
    </dsp:sp>
    <dsp:sp modelId="{D44F8423-2484-4DED-8CED-6C863870102C}">
      <dsp:nvSpPr>
        <dsp:cNvPr id="0" name=""/>
        <dsp:cNvSpPr/>
      </dsp:nvSpPr>
      <dsp:spPr>
        <a:xfrm>
          <a:off x="2226665" y="1775234"/>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4D1736-40CE-4CAC-86BF-C4F692575BAF}">
      <dsp:nvSpPr>
        <dsp:cNvPr id="0" name=""/>
        <dsp:cNvSpPr/>
      </dsp:nvSpPr>
      <dsp:spPr>
        <a:xfrm>
          <a:off x="2297631" y="1842652"/>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模型（</a:t>
          </a:r>
          <a:r>
            <a:rPr lang="en-US" altLang="zh-CN" sz="900" kern="1200" dirty="0"/>
            <a:t>model</a:t>
          </a:r>
          <a:r>
            <a:rPr lang="zh-CN" altLang="en-US" sz="900" kern="1200" dirty="0"/>
            <a:t>）</a:t>
          </a:r>
        </a:p>
      </dsp:txBody>
      <dsp:txXfrm>
        <a:off x="2309510" y="1854531"/>
        <a:ext cx="614935" cy="381812"/>
      </dsp:txXfrm>
    </dsp:sp>
    <dsp:sp modelId="{88BDB207-D48F-451E-9CA2-2BD79C500A24}">
      <dsp:nvSpPr>
        <dsp:cNvPr id="0" name=""/>
        <dsp:cNvSpPr/>
      </dsp:nvSpPr>
      <dsp:spPr>
        <a:xfrm>
          <a:off x="2226665" y="1183911"/>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98249A-BF38-4B31-8736-CBE85B89853E}">
      <dsp:nvSpPr>
        <dsp:cNvPr id="0" name=""/>
        <dsp:cNvSpPr/>
      </dsp:nvSpPr>
      <dsp:spPr>
        <a:xfrm>
          <a:off x="2297631" y="1251328"/>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Make</a:t>
          </a:r>
          <a:r>
            <a:rPr lang="zh-CN" altLang="en-US" sz="900" kern="1200" dirty="0"/>
            <a:t>语句（</a:t>
          </a:r>
          <a:r>
            <a:rPr lang="en-US" altLang="zh-CN" sz="900" kern="1200" dirty="0" err="1"/>
            <a:t>makefile</a:t>
          </a:r>
          <a:r>
            <a:rPr lang="zh-CN" altLang="en-US" sz="900" kern="1200" dirty="0"/>
            <a:t>）</a:t>
          </a:r>
        </a:p>
      </dsp:txBody>
      <dsp:txXfrm>
        <a:off x="2309510" y="1263207"/>
        <a:ext cx="614935" cy="381812"/>
      </dsp:txXfrm>
    </dsp:sp>
    <dsp:sp modelId="{A6C39524-A57B-49C3-B40B-843954DAC4A5}">
      <dsp:nvSpPr>
        <dsp:cNvPr id="0" name=""/>
        <dsp:cNvSpPr/>
      </dsp:nvSpPr>
      <dsp:spPr>
        <a:xfrm>
          <a:off x="3007290" y="1183911"/>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08907-D55D-4044-9760-294E892E9B19}">
      <dsp:nvSpPr>
        <dsp:cNvPr id="0" name=""/>
        <dsp:cNvSpPr/>
      </dsp:nvSpPr>
      <dsp:spPr>
        <a:xfrm>
          <a:off x="3078256" y="1251328"/>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数据集（</a:t>
          </a:r>
          <a:r>
            <a:rPr lang="en-US" altLang="zh-CN" sz="900" kern="1200" dirty="0"/>
            <a:t>dataset</a:t>
          </a:r>
          <a:r>
            <a:rPr lang="zh-CN" altLang="en-US" sz="900" kern="1200" dirty="0"/>
            <a:t>）</a:t>
          </a:r>
        </a:p>
      </dsp:txBody>
      <dsp:txXfrm>
        <a:off x="3090135" y="1263207"/>
        <a:ext cx="614935" cy="381812"/>
      </dsp:txXfrm>
    </dsp:sp>
    <dsp:sp modelId="{4CD27853-ED49-40B5-A4BE-1E03BF21925F}">
      <dsp:nvSpPr>
        <dsp:cNvPr id="0" name=""/>
        <dsp:cNvSpPr/>
      </dsp:nvSpPr>
      <dsp:spPr>
        <a:xfrm>
          <a:off x="3007290" y="592587"/>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3E514-51A8-4F15-A622-4E020BFB3E34}">
      <dsp:nvSpPr>
        <dsp:cNvPr id="0" name=""/>
        <dsp:cNvSpPr/>
      </dsp:nvSpPr>
      <dsp:spPr>
        <a:xfrm>
          <a:off x="3078256" y="660005"/>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论文代码（</a:t>
          </a:r>
          <a:r>
            <a:rPr lang="en-US" altLang="zh-CN" sz="900" kern="1200" dirty="0"/>
            <a:t>code</a:t>
          </a:r>
          <a:r>
            <a:rPr lang="zh-CN" altLang="en-US" sz="900" kern="1200" dirty="0"/>
            <a:t>）</a:t>
          </a:r>
        </a:p>
      </dsp:txBody>
      <dsp:txXfrm>
        <a:off x="3090135" y="671884"/>
        <a:ext cx="614935" cy="381812"/>
      </dsp:txXfrm>
    </dsp:sp>
    <dsp:sp modelId="{54FC1BB7-EB44-4118-B33C-DB4A607763DD}">
      <dsp:nvSpPr>
        <dsp:cNvPr id="0" name=""/>
        <dsp:cNvSpPr/>
      </dsp:nvSpPr>
      <dsp:spPr>
        <a:xfrm>
          <a:off x="3787916" y="592587"/>
          <a:ext cx="638693" cy="405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E5B2F1-FFD0-437A-AE8F-C65570136906}">
      <dsp:nvSpPr>
        <dsp:cNvPr id="0" name=""/>
        <dsp:cNvSpPr/>
      </dsp:nvSpPr>
      <dsp:spPr>
        <a:xfrm>
          <a:off x="3858881" y="660005"/>
          <a:ext cx="638693" cy="405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运行环境（</a:t>
          </a:r>
          <a:r>
            <a:rPr lang="en-US" altLang="zh-CN" sz="900" kern="1200" dirty="0"/>
            <a:t>docker</a:t>
          </a:r>
          <a:r>
            <a:rPr lang="zh-CN" altLang="en-US" sz="900" kern="1200" dirty="0"/>
            <a:t>）</a:t>
          </a:r>
        </a:p>
      </dsp:txBody>
      <dsp:txXfrm>
        <a:off x="3870760" y="671884"/>
        <a:ext cx="614935" cy="381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0E587-D1DF-4631-85FF-091392B2D630}">
      <dsp:nvSpPr>
        <dsp:cNvPr id="0" name=""/>
        <dsp:cNvSpPr/>
      </dsp:nvSpPr>
      <dsp:spPr>
        <a:xfrm>
          <a:off x="1261184" y="0"/>
          <a:ext cx="1082738" cy="108290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717CA-7DB7-464A-9A60-3DB3887BFD1A}">
      <dsp:nvSpPr>
        <dsp:cNvPr id="0" name=""/>
        <dsp:cNvSpPr/>
      </dsp:nvSpPr>
      <dsp:spPr>
        <a:xfrm>
          <a:off x="1500505" y="390960"/>
          <a:ext cx="601656" cy="300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P2P</a:t>
          </a:r>
          <a:endParaRPr lang="zh-CN" altLang="en-US" sz="1900" kern="1200" dirty="0"/>
        </a:p>
      </dsp:txBody>
      <dsp:txXfrm>
        <a:off x="1500505" y="390960"/>
        <a:ext cx="601656" cy="300756"/>
      </dsp:txXfrm>
    </dsp:sp>
    <dsp:sp modelId="{554DBCCF-28AF-4E8B-9F0F-AE06BB094180}">
      <dsp:nvSpPr>
        <dsp:cNvPr id="0" name=""/>
        <dsp:cNvSpPr/>
      </dsp:nvSpPr>
      <dsp:spPr>
        <a:xfrm>
          <a:off x="960457" y="622208"/>
          <a:ext cx="1082738" cy="1082903"/>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461906-FCA5-417F-A467-BCDEDAB00E34}">
      <dsp:nvSpPr>
        <dsp:cNvPr id="0" name=""/>
        <dsp:cNvSpPr/>
      </dsp:nvSpPr>
      <dsp:spPr>
        <a:xfrm>
          <a:off x="1200998" y="1016768"/>
          <a:ext cx="601656" cy="300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RCD</a:t>
          </a:r>
          <a:endParaRPr lang="zh-CN" altLang="en-US" sz="1900" kern="1200" dirty="0"/>
        </a:p>
      </dsp:txBody>
      <dsp:txXfrm>
        <a:off x="1200998" y="1016768"/>
        <a:ext cx="601656" cy="300756"/>
      </dsp:txXfrm>
    </dsp:sp>
    <dsp:sp modelId="{BF0D7632-0DE8-4274-B653-C015ECB3BF42}">
      <dsp:nvSpPr>
        <dsp:cNvPr id="0" name=""/>
        <dsp:cNvSpPr/>
      </dsp:nvSpPr>
      <dsp:spPr>
        <a:xfrm>
          <a:off x="1338247" y="1318874"/>
          <a:ext cx="930239" cy="930612"/>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9F6A98-AC0D-48E5-8113-49570E880257}">
      <dsp:nvSpPr>
        <dsp:cNvPr id="0" name=""/>
        <dsp:cNvSpPr/>
      </dsp:nvSpPr>
      <dsp:spPr>
        <a:xfrm>
          <a:off x="1501928" y="1643475"/>
          <a:ext cx="601656" cy="300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RMD</a:t>
          </a:r>
          <a:endParaRPr lang="zh-CN" altLang="en-US" sz="1900" kern="1200" dirty="0"/>
        </a:p>
      </dsp:txBody>
      <dsp:txXfrm>
        <a:off x="1501928" y="1643475"/>
        <a:ext cx="601656" cy="300756"/>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t>2022/8/28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t>‹#›</a:t>
            </a:fld>
            <a:endParaRPr lang="zh-CN" altLang="en-US"/>
          </a:p>
        </p:txBody>
      </p:sp>
    </p:spTree>
    <p:extLst>
      <p:ext uri="{BB962C8B-B14F-4D97-AF65-F5344CB8AC3E}">
        <p14:creationId xmlns:p14="http://schemas.microsoft.com/office/powerpoint/2010/main" val="1451605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t>2022/8/28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t>‹#›</a:t>
            </a:fld>
            <a:endParaRPr lang="zh-CN" altLang="en-US"/>
          </a:p>
        </p:txBody>
      </p:sp>
    </p:spTree>
    <p:extLst>
      <p:ext uri="{BB962C8B-B14F-4D97-AF65-F5344CB8AC3E}">
        <p14:creationId xmlns:p14="http://schemas.microsoft.com/office/powerpoint/2010/main" val="5684887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各位老师，同学们大家好，我们是软件工程</a:t>
            </a:r>
            <a:r>
              <a:rPr lang="en-US" altLang="zh-CN" dirty="0" err="1"/>
              <a:t>patahub</a:t>
            </a:r>
            <a:r>
              <a:rPr lang="zh-CN" altLang="en-US" dirty="0"/>
              <a:t>小组，接下来将为大家带来我们小组的项目路演。我们的项目产品名称是：</a:t>
            </a:r>
            <a:r>
              <a:rPr lang="en-US" altLang="zh-CN" dirty="0" err="1"/>
              <a:t>Patahub</a:t>
            </a:r>
            <a:r>
              <a:rPr lang="en-US" altLang="zh-CN" dirty="0"/>
              <a:t>——</a:t>
            </a:r>
            <a:r>
              <a:rPr lang="zh-CN" altLang="en-US" dirty="0"/>
              <a:t>论文信息共享与复现交流平台。我是项目成员唐正举</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1</a:t>
            </a:fld>
            <a:endParaRPr lang="zh-CN" altLang="en-US"/>
          </a:p>
        </p:txBody>
      </p:sp>
    </p:spTree>
    <p:extLst>
      <p:ext uri="{BB962C8B-B14F-4D97-AF65-F5344CB8AC3E}">
        <p14:creationId xmlns:p14="http://schemas.microsoft.com/office/powerpoint/2010/main" val="776977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首先就是大名鼎鼎的</a:t>
            </a:r>
            <a:r>
              <a:rPr lang="en-US" altLang="zh-CN" dirty="0" err="1"/>
              <a:t>github</a:t>
            </a:r>
            <a:r>
              <a:rPr lang="zh-CN" altLang="en-US" dirty="0"/>
              <a:t>，全球代码托管平台和开源社区。</a:t>
            </a:r>
            <a:r>
              <a:rPr lang="en-US" altLang="zh-CN" dirty="0" err="1"/>
              <a:t>Github</a:t>
            </a:r>
            <a:r>
              <a:rPr lang="zh-CN" altLang="en-US" dirty="0"/>
              <a:t>提供了快捷的代码仓库获取渠道，为用户获取和研究相应学科领域的著名代码提供了便利。但在如前面所述的需求面前，它的问题是仓库数量多且繁杂，没有体现代码与特定论文的关联，在获取论文周边信息时缺少对应关系；另一方面，本应详细阐述仓库中代码如何运行的</a:t>
            </a:r>
            <a:r>
              <a:rPr lang="en-US" altLang="zh-CN" dirty="0"/>
              <a:t>readme</a:t>
            </a:r>
            <a:r>
              <a:rPr lang="zh-CN" altLang="en-US" dirty="0"/>
              <a:t>文件，在很多情况下产生了缺失，给复现者带来了不便。</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10</a:t>
            </a:fld>
            <a:endParaRPr lang="zh-CN" altLang="en-US"/>
          </a:p>
        </p:txBody>
      </p:sp>
    </p:spTree>
    <p:extLst>
      <p:ext uri="{BB962C8B-B14F-4D97-AF65-F5344CB8AC3E}">
        <p14:creationId xmlns:p14="http://schemas.microsoft.com/office/powerpoint/2010/main" val="2502817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另一个竞品是由</a:t>
            </a:r>
            <a:r>
              <a:rPr lang="en-US" altLang="zh-CN" dirty="0" err="1"/>
              <a:t>facebook</a:t>
            </a:r>
            <a:r>
              <a:rPr lang="zh-CN" altLang="en-US" dirty="0"/>
              <a:t>团队打造的机器学习平台</a:t>
            </a:r>
            <a:r>
              <a:rPr lang="en-US" altLang="zh-CN" dirty="0"/>
              <a:t>papers with code</a:t>
            </a:r>
            <a:r>
              <a:rPr lang="zh-CN" altLang="en-US" dirty="0"/>
              <a:t>，它的优势在于整合了论文、代码和数据集的关联，但这种关联粒度较弱，是以一种概览的形式提供给用户，不能够精确到论文中每一个结果由哪一个数据集、哪一段代码、哪一行命令得到，并且只提供了一些</a:t>
            </a:r>
            <a:r>
              <a:rPr lang="en-US" altLang="zh-CN" dirty="0"/>
              <a:t>benchmark</a:t>
            </a:r>
            <a:r>
              <a:rPr lang="zh-CN" altLang="en-US" dirty="0"/>
              <a:t>结果，无法获得其他使用者利用不同模型、不同机器复现论文得到的不同结果。</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11</a:t>
            </a:fld>
            <a:endParaRPr lang="zh-CN" altLang="en-US"/>
          </a:p>
        </p:txBody>
      </p:sp>
    </p:spTree>
    <p:extLst>
      <p:ext uri="{BB962C8B-B14F-4D97-AF65-F5344CB8AC3E}">
        <p14:creationId xmlns:p14="http://schemas.microsoft.com/office/powerpoint/2010/main" val="104692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看完竞品的优劣之后，我们的产品将展示如下特色，满足最开始我们提到的复现及审稿需求。</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12</a:t>
            </a:fld>
            <a:endParaRPr lang="zh-CN" altLang="en-US"/>
          </a:p>
        </p:txBody>
      </p:sp>
    </p:spTree>
    <p:extLst>
      <p:ext uri="{BB962C8B-B14F-4D97-AF65-F5344CB8AC3E}">
        <p14:creationId xmlns:p14="http://schemas.microsoft.com/office/powerpoint/2010/main" val="1221806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左边这张图给出</a:t>
            </a:r>
            <a:r>
              <a:rPr lang="en-US" altLang="zh-CN" dirty="0" err="1"/>
              <a:t>patahub</a:t>
            </a:r>
            <a:r>
              <a:rPr lang="zh-CN" altLang="en-US" dirty="0"/>
              <a:t>产品内部对于一个论文仓库的组织形式。我们首先定义了仓库三要素的规范：</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论文地址（</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paper</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）、论文的代码地址（</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code</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）、论文给出的代码运行环境（</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docker</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），作为一篇论文的基本资料。其次，对于一篇论文，我们创造性地定义了</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RMD</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条目，将论文给出的某一结果（</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result</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）、产生结果的方式（</a:t>
            </a:r>
            <a:r>
              <a:rPr lang="en-US" altLang="zh-CN" dirty="0" err="1">
                <a:solidFill>
                  <a:schemeClr val="bg2">
                    <a:lumMod val="25000"/>
                  </a:schemeClr>
                </a:solidFill>
                <a:latin typeface="方正兰亭粗黑_GBK" panose="02000000000000000000" pitchFamily="2" charset="-122"/>
                <a:ea typeface="方正兰亭粗黑_GBK" panose="02000000000000000000" pitchFamily="2" charset="-122"/>
                <a:sym typeface="+mn-lt"/>
              </a:rPr>
              <a:t>makefile</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）、使用到的数据集（</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dataset</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）建立对应关系，作为一次复现的最小单位。其中对于结果，我们保存了关于它的一个列表，存放不同用户在这个结果任务上得到的结果值和使用的模型。</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a:p>
            <a:r>
              <a:rPr lang="zh-CN" altLang="en-US" dirty="0">
                <a:solidFill>
                  <a:schemeClr val="bg2">
                    <a:lumMod val="25000"/>
                  </a:schemeClr>
                </a:solidFill>
                <a:ea typeface="方正兰亭粗黑_GBK" panose="02000000000000000000" pitchFamily="2" charset="-122"/>
                <a:sym typeface="+mn-lt"/>
              </a:rPr>
              <a:t>通过这样的仓库架构，用户可以很方便地得到论文周边的所有信息和论文中所有复现条目的快捷实践与对比方法。当我需要对论文中的一个结果任务进行复现的时候，我只需要根据结果查找到</a:t>
            </a:r>
            <a:r>
              <a:rPr lang="en-US" altLang="zh-CN" dirty="0">
                <a:solidFill>
                  <a:schemeClr val="bg2">
                    <a:lumMod val="25000"/>
                  </a:schemeClr>
                </a:solidFill>
                <a:ea typeface="方正兰亭粗黑_GBK" panose="02000000000000000000" pitchFamily="2" charset="-122"/>
                <a:sym typeface="+mn-lt"/>
              </a:rPr>
              <a:t>RMD</a:t>
            </a:r>
            <a:r>
              <a:rPr lang="zh-CN" altLang="en-US" dirty="0">
                <a:solidFill>
                  <a:schemeClr val="bg2">
                    <a:lumMod val="25000"/>
                  </a:schemeClr>
                </a:solidFill>
                <a:ea typeface="方正兰亭粗黑_GBK" panose="02000000000000000000" pitchFamily="2" charset="-122"/>
                <a:sym typeface="+mn-lt"/>
              </a:rPr>
              <a:t>条目，在</a:t>
            </a:r>
            <a:r>
              <a:rPr lang="en-US" altLang="zh-CN" dirty="0">
                <a:solidFill>
                  <a:schemeClr val="bg2">
                    <a:lumMod val="25000"/>
                  </a:schemeClr>
                </a:solidFill>
                <a:ea typeface="方正兰亭粗黑_GBK" panose="02000000000000000000" pitchFamily="2" charset="-122"/>
                <a:sym typeface="+mn-lt"/>
              </a:rPr>
              <a:t>docker</a:t>
            </a:r>
            <a:r>
              <a:rPr lang="zh-CN" altLang="en-US" dirty="0">
                <a:solidFill>
                  <a:schemeClr val="bg2">
                    <a:lumMod val="25000"/>
                  </a:schemeClr>
                </a:solidFill>
                <a:ea typeface="方正兰亭粗黑_GBK" panose="02000000000000000000" pitchFamily="2" charset="-122"/>
                <a:sym typeface="+mn-lt"/>
              </a:rPr>
              <a:t>运行环境中运行</a:t>
            </a:r>
            <a:r>
              <a:rPr lang="en-US" altLang="zh-CN" dirty="0" err="1">
                <a:solidFill>
                  <a:schemeClr val="bg2">
                    <a:lumMod val="25000"/>
                  </a:schemeClr>
                </a:solidFill>
                <a:ea typeface="方正兰亭粗黑_GBK" panose="02000000000000000000" pitchFamily="2" charset="-122"/>
                <a:sym typeface="+mn-lt"/>
              </a:rPr>
              <a:t>makefile</a:t>
            </a:r>
            <a:r>
              <a:rPr lang="zh-CN" altLang="en-US" dirty="0">
                <a:solidFill>
                  <a:schemeClr val="bg2">
                    <a:lumMod val="25000"/>
                  </a:schemeClr>
                </a:solidFill>
                <a:ea typeface="方正兰亭粗黑_GBK" panose="02000000000000000000" pitchFamily="2" charset="-122"/>
                <a:sym typeface="+mn-lt"/>
              </a:rPr>
              <a:t>语句，就可以轻松复现原论文给出的结果；如果我自己写了代码运行得到了结果值，我同样可以在结果集合中上传自己的结果值及自己的模型，并进行比较和供他人进行比较。</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13</a:t>
            </a:fld>
            <a:endParaRPr lang="zh-CN" altLang="en-US"/>
          </a:p>
        </p:txBody>
      </p:sp>
    </p:spTree>
    <p:extLst>
      <p:ext uri="{BB962C8B-B14F-4D97-AF65-F5344CB8AC3E}">
        <p14:creationId xmlns:p14="http://schemas.microsoft.com/office/powerpoint/2010/main" val="96378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我们产品的另一大特色，是可以和咱们软工的其他小组进行联动。比如我们的数据集来源，填写的是</a:t>
            </a:r>
            <a:r>
              <a:rPr lang="en-US" altLang="zh-CN" dirty="0" err="1"/>
              <a:t>datagit</a:t>
            </a:r>
            <a:r>
              <a:rPr lang="zh-CN" altLang="en-US" dirty="0"/>
              <a:t>或</a:t>
            </a:r>
            <a:r>
              <a:rPr lang="en-US" altLang="zh-CN" dirty="0" err="1"/>
              <a:t>datapedia</a:t>
            </a:r>
            <a:r>
              <a:rPr lang="zh-CN" altLang="en-US" dirty="0"/>
              <a:t>链接，这两个产品可以快捷高效的进行数据集本地管理；在模型一栏中，填写的是</a:t>
            </a:r>
            <a:r>
              <a:rPr lang="en-US" altLang="zh-CN" dirty="0" err="1"/>
              <a:t>modelplex</a:t>
            </a:r>
            <a:r>
              <a:rPr lang="zh-CN" altLang="en-US" dirty="0"/>
              <a:t>组的链接，通过</a:t>
            </a:r>
            <a:r>
              <a:rPr lang="en-US" altLang="zh-CN" dirty="0" err="1"/>
              <a:t>modelplex</a:t>
            </a:r>
            <a:r>
              <a:rPr lang="zh-CN" altLang="en-US" dirty="0"/>
              <a:t>对测试模型的支持，方便用户查看每一个结果值对应的模型详细信息，做到信息的全覆盖</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14</a:t>
            </a:fld>
            <a:endParaRPr lang="zh-CN" altLang="en-US"/>
          </a:p>
        </p:txBody>
      </p:sp>
    </p:spTree>
    <p:extLst>
      <p:ext uri="{BB962C8B-B14F-4D97-AF65-F5344CB8AC3E}">
        <p14:creationId xmlns:p14="http://schemas.microsoft.com/office/powerpoint/2010/main" val="7345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我们在站内还支持组合检索功能，对于仓库组织形式中的</a:t>
            </a:r>
            <a:r>
              <a:rPr lang="en-US" altLang="zh-CN" dirty="0"/>
              <a:t>paper</a:t>
            </a:r>
            <a:r>
              <a:rPr lang="zh-CN" altLang="en-US" dirty="0"/>
              <a:t>、</a:t>
            </a:r>
            <a:r>
              <a:rPr lang="en-US" altLang="zh-CN" dirty="0"/>
              <a:t>dataset</a:t>
            </a:r>
            <a:r>
              <a:rPr lang="zh-CN" altLang="en-US" dirty="0"/>
              <a:t>、</a:t>
            </a:r>
            <a:r>
              <a:rPr lang="en-US" altLang="zh-CN" dirty="0"/>
              <a:t>result</a:t>
            </a:r>
            <a:r>
              <a:rPr lang="zh-CN" altLang="en-US" dirty="0"/>
              <a:t>、</a:t>
            </a:r>
            <a:r>
              <a:rPr lang="en-US" altLang="zh-CN" dirty="0"/>
              <a:t>RMD</a:t>
            </a:r>
            <a:r>
              <a:rPr lang="zh-CN" altLang="en-US" dirty="0"/>
              <a:t>都支持模糊检索，迅速匹配用户需求</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15</a:t>
            </a:fld>
            <a:endParaRPr lang="zh-CN" altLang="en-US"/>
          </a:p>
        </p:txBody>
      </p:sp>
    </p:spTree>
    <p:extLst>
      <p:ext uri="{BB962C8B-B14F-4D97-AF65-F5344CB8AC3E}">
        <p14:creationId xmlns:p14="http://schemas.microsoft.com/office/powerpoint/2010/main" val="742169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以下几页是我们产品的基础功能，包括创建论文仓库、新增数据集、</a:t>
            </a:r>
            <a:r>
              <a:rPr lang="en-US" altLang="zh-CN" dirty="0"/>
              <a:t>RMD</a:t>
            </a:r>
            <a:r>
              <a:rPr lang="zh-CN" altLang="en-US" dirty="0"/>
              <a:t>条目以及结果项等。这些功能将与核心复现功能一道在后续的系统</a:t>
            </a:r>
            <a:r>
              <a:rPr lang="en-US" altLang="zh-CN" dirty="0"/>
              <a:t>demo</a:t>
            </a:r>
            <a:r>
              <a:rPr lang="zh-CN" altLang="en-US" dirty="0"/>
              <a:t>中具体展示</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16</a:t>
            </a:fld>
            <a:endParaRPr lang="zh-CN" altLang="en-US"/>
          </a:p>
        </p:txBody>
      </p:sp>
    </p:spTree>
    <p:extLst>
      <p:ext uri="{BB962C8B-B14F-4D97-AF65-F5344CB8AC3E}">
        <p14:creationId xmlns:p14="http://schemas.microsoft.com/office/powerpoint/2010/main" val="71437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以上是产品特色及功能介绍，接下来是产品的运营和推广规划</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20</a:t>
            </a:fld>
            <a:endParaRPr lang="zh-CN" altLang="en-US"/>
          </a:p>
        </p:txBody>
      </p:sp>
    </p:spTree>
    <p:extLst>
      <p:ext uri="{BB962C8B-B14F-4D97-AF65-F5344CB8AC3E}">
        <p14:creationId xmlns:p14="http://schemas.microsoft.com/office/powerpoint/2010/main" val="2609262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我们设想的运营模式初步考虑为以下四个步骤。第一步，我们希望</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具有极客精神的用户自愿上传论文仓库，完善仓库信息，接受其他用户及审稿人审阅；第二步，用户们可以在</a:t>
            </a:r>
            <a:r>
              <a:rPr lang="en-US" altLang="zh-CN" dirty="0" err="1">
                <a:solidFill>
                  <a:schemeClr val="bg2">
                    <a:lumMod val="25000"/>
                  </a:schemeClr>
                </a:solidFill>
                <a:latin typeface="方正兰亭粗黑_GBK" panose="02000000000000000000" pitchFamily="2" charset="-122"/>
                <a:ea typeface="方正兰亭粗黑_GBK" panose="02000000000000000000" pitchFamily="2" charset="-122"/>
                <a:sym typeface="+mn-lt"/>
              </a:rPr>
              <a:t>Patahub</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社区阅读与复现论文，将高质量论文及结果收藏点赞，提高论文和作者影响力；第三步，我们考虑吸引期刊会议审稿人团队入驻，进一步完善影响力奖惩机制，约束和激励论文作者；最后，平台可以提供优质论文、对应结果及实现方法，科研机构和期刊会议可能会为此提供资金支持。</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21</a:t>
            </a:fld>
            <a:endParaRPr lang="zh-CN" altLang="en-US"/>
          </a:p>
        </p:txBody>
      </p:sp>
    </p:spTree>
    <p:extLst>
      <p:ext uri="{BB962C8B-B14F-4D97-AF65-F5344CB8AC3E}">
        <p14:creationId xmlns:p14="http://schemas.microsoft.com/office/powerpoint/2010/main" val="2930497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此外，我们还对未来希望做的推广进行了展望。在平台本身，目前我们的论文复现方法以</a:t>
            </a:r>
            <a:r>
              <a:rPr lang="en-US" altLang="zh-CN" dirty="0"/>
              <a:t>docker</a:t>
            </a:r>
            <a:r>
              <a:rPr lang="zh-CN" altLang="en-US" dirty="0"/>
              <a:t>为主，或是利用</a:t>
            </a:r>
            <a:r>
              <a:rPr lang="en-US" altLang="zh-CN" dirty="0" err="1"/>
              <a:t>modelplex</a:t>
            </a:r>
            <a:r>
              <a:rPr lang="zh-CN" altLang="en-US" dirty="0"/>
              <a:t>提供的方法进行测试，未来我们希望增加或优化论文复现的方法，比如对</a:t>
            </a:r>
            <a:r>
              <a:rPr lang="en-US" altLang="zh-CN" dirty="0"/>
              <a:t>docker</a:t>
            </a:r>
            <a:r>
              <a:rPr lang="zh-CN" altLang="en-US" dirty="0"/>
              <a:t>加强规范；此外，还可以扩展论坛与留言功能，加强平台社区化；第三，完善论文及结果奖惩机制，便于筛选优质论文及结果。在多项目联动方面，我们希望与另外三个项目加强信息交互，把</a:t>
            </a:r>
            <a:r>
              <a:rPr lang="en-US" altLang="zh-CN" dirty="0" err="1"/>
              <a:t>patahub</a:t>
            </a:r>
            <a:r>
              <a:rPr lang="zh-CN" altLang="en-US" dirty="0"/>
              <a:t>做成项目联动的“门面”，共享用户与论文信息。</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22</a:t>
            </a:fld>
            <a:endParaRPr lang="zh-CN" altLang="en-US"/>
          </a:p>
        </p:txBody>
      </p:sp>
    </p:spTree>
    <p:extLst>
      <p:ext uri="{BB962C8B-B14F-4D97-AF65-F5344CB8AC3E}">
        <p14:creationId xmlns:p14="http://schemas.microsoft.com/office/powerpoint/2010/main" val="4011406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我们的路演由以下六个环节组成，首先是产品产生的背景及简要介绍，然后是对市场与竞品的分析，接着是产品特色以及预想的运营模式，最后是项目产品的大致架构。</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2</a:t>
            </a:fld>
            <a:endParaRPr lang="zh-CN" altLang="en-US"/>
          </a:p>
        </p:txBody>
      </p:sp>
    </p:spTree>
    <p:extLst>
      <p:ext uri="{BB962C8B-B14F-4D97-AF65-F5344CB8AC3E}">
        <p14:creationId xmlns:p14="http://schemas.microsoft.com/office/powerpoint/2010/main" val="4029343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那么最后，我来简要介绍一下我们产品的设计架构</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23</a:t>
            </a:fld>
            <a:endParaRPr lang="zh-CN" altLang="en-US"/>
          </a:p>
        </p:txBody>
      </p:sp>
    </p:spTree>
    <p:extLst>
      <p:ext uri="{BB962C8B-B14F-4D97-AF65-F5344CB8AC3E}">
        <p14:creationId xmlns:p14="http://schemas.microsoft.com/office/powerpoint/2010/main" val="867208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我们的采用</a:t>
            </a:r>
            <a:r>
              <a:rPr lang="en-US" altLang="zh-CN" dirty="0"/>
              <a:t>client-server</a:t>
            </a:r>
            <a:r>
              <a:rPr lang="zh-CN" altLang="en-US" dirty="0"/>
              <a:t>架构，前端提供用户提交信息的界面，使用的是</a:t>
            </a:r>
            <a:r>
              <a:rPr lang="en-US" altLang="zh-CN" dirty="0"/>
              <a:t>react</a:t>
            </a:r>
            <a:r>
              <a:rPr lang="zh-CN" altLang="en-US" dirty="0"/>
              <a:t>框架构建了美观的</a:t>
            </a:r>
            <a:r>
              <a:rPr lang="en-US" altLang="zh-CN" dirty="0"/>
              <a:t>UI</a:t>
            </a:r>
            <a:r>
              <a:rPr lang="zh-CN" altLang="en-US" dirty="0"/>
              <a:t>，应用程序接口使用</a:t>
            </a:r>
            <a:r>
              <a:rPr lang="en-US" altLang="zh-CN" dirty="0" err="1"/>
              <a:t>fastapi</a:t>
            </a:r>
            <a:r>
              <a:rPr lang="zh-CN" altLang="en-US" dirty="0"/>
              <a:t>框架，后端提供服务器，定期维护</a:t>
            </a:r>
            <a:r>
              <a:rPr lang="en-US" altLang="zh-CN" dirty="0" err="1"/>
              <a:t>mysql</a:t>
            </a:r>
            <a:r>
              <a:rPr lang="zh-CN" altLang="en-US" dirty="0"/>
              <a:t>数据库的论文仓库生态关系。</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24</a:t>
            </a:fld>
            <a:endParaRPr lang="zh-CN" altLang="en-US"/>
          </a:p>
        </p:txBody>
      </p:sp>
    </p:spTree>
    <p:extLst>
      <p:ext uri="{BB962C8B-B14F-4D97-AF65-F5344CB8AC3E}">
        <p14:creationId xmlns:p14="http://schemas.microsoft.com/office/powerpoint/2010/main" val="1638357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为了让大家对我们的平台有一个直观的理解，接下来请允许我播放一段关于平台使用的</a:t>
            </a:r>
            <a:r>
              <a:rPr lang="en-US" altLang="zh-CN" dirty="0"/>
              <a:t>demo</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25</a:t>
            </a:fld>
            <a:endParaRPr lang="zh-CN" altLang="en-US"/>
          </a:p>
        </p:txBody>
      </p:sp>
    </p:spTree>
    <p:extLst>
      <p:ext uri="{BB962C8B-B14F-4D97-AF65-F5344CB8AC3E}">
        <p14:creationId xmlns:p14="http://schemas.microsoft.com/office/powerpoint/2010/main" val="2422647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这是我们的活动图与类图。在这里我想简单叙述一下我们</a:t>
            </a:r>
            <a:r>
              <a:rPr lang="en-US" altLang="zh-CN" dirty="0" err="1"/>
              <a:t>patahub</a:t>
            </a:r>
            <a:r>
              <a:rPr lang="zh-CN" altLang="en-US" dirty="0"/>
              <a:t>项目从学期初一路走来的心路历程。最初我们的</a:t>
            </a:r>
            <a:r>
              <a:rPr lang="en-US" altLang="zh-CN" dirty="0"/>
              <a:t>idea</a:t>
            </a:r>
            <a:r>
              <a:rPr lang="zh-CN" altLang="en-US" dirty="0"/>
              <a:t>是做一个基于</a:t>
            </a:r>
            <a:r>
              <a:rPr lang="en-US" altLang="zh-CN" dirty="0"/>
              <a:t>P2P</a:t>
            </a:r>
            <a:r>
              <a:rPr lang="zh-CN" altLang="en-US" dirty="0"/>
              <a:t>的数据分享平台，并支持类似于</a:t>
            </a:r>
            <a:r>
              <a:rPr lang="en-US" altLang="zh-CN" dirty="0" err="1"/>
              <a:t>github</a:t>
            </a:r>
            <a:r>
              <a:rPr lang="zh-CN" altLang="en-US" dirty="0"/>
              <a:t>一样的分支、合并修改等功能，但这些功能都已经在</a:t>
            </a:r>
            <a:r>
              <a:rPr lang="en-US" altLang="zh-CN" dirty="0" err="1"/>
              <a:t>datagit</a:t>
            </a:r>
            <a:r>
              <a:rPr lang="zh-CN" altLang="en-US" dirty="0"/>
              <a:t>与</a:t>
            </a:r>
            <a:r>
              <a:rPr lang="en-US" altLang="zh-CN" dirty="0" err="1"/>
              <a:t>datapedia</a:t>
            </a:r>
            <a:r>
              <a:rPr lang="zh-CN" altLang="en-US" dirty="0"/>
              <a:t>项目推进。后来我们决定转变思路，在竞品</a:t>
            </a:r>
            <a:r>
              <a:rPr lang="en-US" altLang="zh-CN" dirty="0"/>
              <a:t>papers with code</a:t>
            </a:r>
            <a:r>
              <a:rPr lang="zh-CN" altLang="en-US" dirty="0"/>
              <a:t>网站的基础上产生了灵感，提出了</a:t>
            </a:r>
            <a:r>
              <a:rPr lang="en-US" altLang="zh-CN" dirty="0"/>
              <a:t>RMD</a:t>
            </a:r>
            <a:r>
              <a:rPr lang="zh-CN" altLang="en-US" dirty="0"/>
              <a:t>模型的前身</a:t>
            </a:r>
            <a:r>
              <a:rPr lang="en-US" altLang="zh-CN" dirty="0"/>
              <a:t>RCD</a:t>
            </a:r>
            <a:r>
              <a:rPr lang="zh-CN" altLang="en-US" dirty="0"/>
              <a:t>模型，将结果和代码、数据集绑定；最后我们将模型进一步细化，产生了</a:t>
            </a:r>
            <a:r>
              <a:rPr lang="en-US" altLang="zh-CN" dirty="0"/>
              <a:t>RMD</a:t>
            </a:r>
            <a:r>
              <a:rPr lang="zh-CN" altLang="en-US" dirty="0"/>
              <a:t>条目模型，目的都是为了更加方便用户和审稿人进行复现和查询操作。</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26</a:t>
            </a:fld>
            <a:endParaRPr lang="zh-CN" altLang="en-US"/>
          </a:p>
        </p:txBody>
      </p:sp>
    </p:spTree>
    <p:extLst>
      <p:ext uri="{BB962C8B-B14F-4D97-AF65-F5344CB8AC3E}">
        <p14:creationId xmlns:p14="http://schemas.microsoft.com/office/powerpoint/2010/main" val="1882375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以上是我们项目的成员分工，前端约</a:t>
            </a:r>
            <a:r>
              <a:rPr lang="en-US" altLang="zh-CN" dirty="0"/>
              <a:t>3.5k</a:t>
            </a:r>
            <a:r>
              <a:rPr lang="zh-CN" altLang="en-US" dirty="0"/>
              <a:t>代码，</a:t>
            </a:r>
            <a:r>
              <a:rPr lang="en-US" altLang="zh-CN" dirty="0" err="1"/>
              <a:t>api</a:t>
            </a:r>
            <a:r>
              <a:rPr lang="en-US" altLang="zh-CN" dirty="0"/>
              <a:t>+</a:t>
            </a:r>
            <a:r>
              <a:rPr lang="zh-CN" altLang="en-US" dirty="0"/>
              <a:t>后端约</a:t>
            </a:r>
            <a:r>
              <a:rPr lang="en-US" altLang="zh-CN" dirty="0"/>
              <a:t>2.3k</a:t>
            </a:r>
            <a:r>
              <a:rPr lang="zh-CN" altLang="en-US" dirty="0"/>
              <a:t>代码</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27</a:t>
            </a:fld>
            <a:endParaRPr lang="zh-CN" altLang="en-US"/>
          </a:p>
        </p:txBody>
      </p:sp>
    </p:spTree>
    <p:extLst>
      <p:ext uri="{BB962C8B-B14F-4D97-AF65-F5344CB8AC3E}">
        <p14:creationId xmlns:p14="http://schemas.microsoft.com/office/powerpoint/2010/main" val="1826825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28</a:t>
            </a:fld>
            <a:endParaRPr lang="zh-CN" altLang="en-US"/>
          </a:p>
        </p:txBody>
      </p:sp>
    </p:spTree>
    <p:extLst>
      <p:ext uri="{BB962C8B-B14F-4D97-AF65-F5344CB8AC3E}">
        <p14:creationId xmlns:p14="http://schemas.microsoft.com/office/powerpoint/2010/main" val="814216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我们先进入第一部分：产品简介</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3</a:t>
            </a:fld>
            <a:endParaRPr lang="zh-CN" altLang="en-US"/>
          </a:p>
        </p:txBody>
      </p:sp>
    </p:spTree>
    <p:extLst>
      <p:ext uri="{BB962C8B-B14F-4D97-AF65-F5344CB8AC3E}">
        <p14:creationId xmlns:p14="http://schemas.microsoft.com/office/powerpoint/2010/main" val="1441998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身处计算机领域，我们都知道优秀的科研论文是能够指引本学科前进的方向，新的科研论文发表后，大家自然会有着阅读、复现、深入探究这篇论文的需求。在阅读论文层面，在拥有相关领域知识的前提下，读者可以相对容易地理解论文从想法、公式到算法、实验的清晰逻辑。但在复现和深入探究层面，仅靠论文中的伪代码和实验图表，难以获取论文背后的代码、数据集以及实验流程等细节，但这些背后的信息对于科研人员进一步的科研工作、以及论文审阅者的审稿工作十分重要。</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4</a:t>
            </a:fld>
            <a:endParaRPr lang="zh-CN" altLang="en-US"/>
          </a:p>
        </p:txBody>
      </p:sp>
    </p:spTree>
    <p:extLst>
      <p:ext uri="{BB962C8B-B14F-4D97-AF65-F5344CB8AC3E}">
        <p14:creationId xmlns:p14="http://schemas.microsoft.com/office/powerpoint/2010/main" val="223178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那么针对这样的需求，我们项目组开发了</a:t>
            </a:r>
            <a:r>
              <a:rPr lang="en-US" altLang="zh-CN" dirty="0" err="1"/>
              <a:t>Patahub</a:t>
            </a:r>
            <a:r>
              <a:rPr lang="zh-CN" altLang="en-US" dirty="0"/>
              <a:t>，一个论文共享与复现交流平台，以机器学习、深度学习领域的论文为中心，构建论文仓库信息的新生态，为使用者获取论文周边详细信息、复现及审查论文提供了高效便捷的平台。平台名称</a:t>
            </a:r>
            <a:r>
              <a:rPr lang="en-US" altLang="zh-CN" dirty="0" err="1"/>
              <a:t>Patahub</a:t>
            </a:r>
            <a:r>
              <a:rPr lang="zh-CN" altLang="en-US" dirty="0"/>
              <a:t>由</a:t>
            </a:r>
            <a:r>
              <a:rPr lang="en-US" altLang="zh-CN" dirty="0"/>
              <a:t>paper</a:t>
            </a:r>
            <a:r>
              <a:rPr lang="zh-CN" altLang="en-US" dirty="0"/>
              <a:t>、</a:t>
            </a:r>
            <a:r>
              <a:rPr lang="en-US" altLang="zh-CN" dirty="0"/>
              <a:t>data</a:t>
            </a:r>
            <a:r>
              <a:rPr lang="zh-CN" altLang="en-US" dirty="0"/>
              <a:t>和</a:t>
            </a:r>
            <a:r>
              <a:rPr lang="en-US" altLang="zh-CN" dirty="0"/>
              <a:t>hub</a:t>
            </a:r>
            <a:r>
              <a:rPr lang="zh-CN" altLang="en-US" dirty="0"/>
              <a:t>组合而来，体现了将论文、论文周边信息相融合的创意。我们平台的适用人群主要由两类：一类是论文复现者他们可以在平台上获取论文数据和代码链接，根据平台提供的方式进行论文的复现；另一类是论文审稿人，他们同样可以复现论文，还能够通过查看其他用户复现的效果进一步指导后续的审稿工作，比如发现论文给出的结果与很多用户的结果有差异，则可以考虑影响实验效果的因素，如果结果一致，则在一定程度上认为这篇论文质量可以过关，促进学术圈的良性生态。</a:t>
            </a:r>
            <a:endParaRPr lang="en-US" altLang="zh-CN"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5</a:t>
            </a:fld>
            <a:endParaRPr lang="zh-CN" altLang="en-US"/>
          </a:p>
        </p:txBody>
      </p:sp>
    </p:spTree>
    <p:extLst>
      <p:ext uri="{BB962C8B-B14F-4D97-AF65-F5344CB8AC3E}">
        <p14:creationId xmlns:p14="http://schemas.microsoft.com/office/powerpoint/2010/main" val="1797792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接下来进入第二部分，市场分析</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6</a:t>
            </a:fld>
            <a:endParaRPr lang="zh-CN" altLang="en-US"/>
          </a:p>
        </p:txBody>
      </p:sp>
    </p:spTree>
    <p:extLst>
      <p:ext uri="{BB962C8B-B14F-4D97-AF65-F5344CB8AC3E}">
        <p14:creationId xmlns:p14="http://schemas.microsoft.com/office/powerpoint/2010/main" val="2438490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defRPr/>
            </a:pPr>
            <a:r>
              <a:rPr lang="zh-CN" altLang="en-US" dirty="0"/>
              <a:t>我们的</a:t>
            </a:r>
            <a:r>
              <a:rPr lang="en-US" altLang="zh-CN" dirty="0" err="1"/>
              <a:t>patahub</a:t>
            </a:r>
            <a:r>
              <a:rPr lang="zh-CN" altLang="en-US" dirty="0"/>
              <a:t>产品面向的，是一个具有相当规模论文数量、和大量复现审稿需求的市场。</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2019</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年，在人工智能领域，中国计算机学会推荐国际学术会议和期刊共</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101</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个，每个会议或期刊平均每年接收论文数百篇，每年产生论文的数量级上万。在论文复现层面，北京大学计算机专业本科生超</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1000</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人，每人将平均将对一篇数据集驱动的学术论文，研究生与研究员的复现需求更大，放眼全国乃至全球，每年论文复现的需求难以估量；在审稿需求层面，每一篇论文都会由不少于两位审稿人审阅，而审阅一篇论文至少花费</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4-5</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小时，如果缺乏验证作者实验结果的快捷渠道，将大大延长审稿周期</a:t>
            </a:r>
          </a:p>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7</a:t>
            </a:fld>
            <a:endParaRPr lang="zh-CN" altLang="en-US"/>
          </a:p>
        </p:txBody>
      </p:sp>
    </p:spTree>
    <p:extLst>
      <p:ext uri="{BB962C8B-B14F-4D97-AF65-F5344CB8AC3E}">
        <p14:creationId xmlns:p14="http://schemas.microsoft.com/office/powerpoint/2010/main" val="368742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狭义上的市场规模与需求，在经典的论文复现流程中，每一步都将花费大量的时间。在获取实验数据和实验代码时，人们经常苦于信息来源不明而无法获得准确数据；配置作者所述的实验环境，流程相当繁琐；而当获得复现结果时，如果仅仅与论文作者的结果相比较，显然缺乏广度和置信度。这一套流程亟需简化，以减少研究</a:t>
            </a:r>
            <a:r>
              <a:rPr lang="en-US" altLang="zh-CN" dirty="0"/>
              <a:t>/</a:t>
            </a:r>
            <a:r>
              <a:rPr lang="zh-CN" altLang="en-US" dirty="0"/>
              <a:t>审稿的前置流程耗费的时间。在市场与流程现状的背景下，一个论文交流与复现平台将呼之欲出。</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8</a:t>
            </a:fld>
            <a:endParaRPr lang="zh-CN" altLang="en-US"/>
          </a:p>
        </p:txBody>
      </p:sp>
    </p:spTree>
    <p:extLst>
      <p:ext uri="{BB962C8B-B14F-4D97-AF65-F5344CB8AC3E}">
        <p14:creationId xmlns:p14="http://schemas.microsoft.com/office/powerpoint/2010/main" val="2452856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以上是市场分析，那么，现有的解决上述问题的产品，作为我们</a:t>
            </a:r>
            <a:r>
              <a:rPr lang="en-US" altLang="zh-CN" dirty="0" err="1"/>
              <a:t>patahub</a:t>
            </a:r>
            <a:r>
              <a:rPr lang="zh-CN" altLang="en-US" dirty="0"/>
              <a:t>的竞品，有着怎样的表现呢？</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9</a:t>
            </a:fld>
            <a:endParaRPr lang="zh-CN" altLang="en-US"/>
          </a:p>
        </p:txBody>
      </p:sp>
    </p:spTree>
    <p:extLst>
      <p:ext uri="{BB962C8B-B14F-4D97-AF65-F5344CB8AC3E}">
        <p14:creationId xmlns:p14="http://schemas.microsoft.com/office/powerpoint/2010/main" val="2972213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pPr/>
              <a:t>‹#›</a:t>
            </a:fld>
            <a:endParaRPr lang="zh-CN" altLang="en-US" dirty="0"/>
          </a:p>
        </p:txBody>
      </p:sp>
      <p:sp>
        <p:nvSpPr>
          <p:cNvPr id="5" name="灯片编号占位符 3"/>
          <p:cNvSpPr txBox="1">
            <a:spLocks/>
          </p:cNvSpPr>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第     页</a:t>
            </a:r>
          </a:p>
        </p:txBody>
      </p:sp>
    </p:spTree>
    <p:extLst>
      <p:ext uri="{BB962C8B-B14F-4D97-AF65-F5344CB8AC3E}">
        <p14:creationId xmlns:p14="http://schemas.microsoft.com/office/powerpoint/2010/main" val="225133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62056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36170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230547103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60" r:id="rId5"/>
    <p:sldLayoutId id="214748365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1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1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1.xml"/><Relationship Id="rId7" Type="http://schemas.openxmlformats.org/officeDocument/2006/relationships/diagramLayout" Target="../diagrams/layout4.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diagramData" Target="../diagrams/data4.xml"/><Relationship Id="rId5" Type="http://schemas.openxmlformats.org/officeDocument/2006/relationships/image" Target="../media/image5.png"/><Relationship Id="rId10" Type="http://schemas.microsoft.com/office/2007/relationships/diagramDrawing" Target="../diagrams/drawing4.xml"/><Relationship Id="rId4" Type="http://schemas.openxmlformats.org/officeDocument/2006/relationships/notesSlide" Target="../notesSlides/notesSlide13.xml"/><Relationship Id="rId9" Type="http://schemas.openxmlformats.org/officeDocument/2006/relationships/diagramColors" Target="../diagrams/colors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22.svg"/><Relationship Id="rId3" Type="http://schemas.openxmlformats.org/officeDocument/2006/relationships/notesSlide" Target="../notesSlides/notesSlide14.xml"/><Relationship Id="rId7" Type="http://schemas.openxmlformats.org/officeDocument/2006/relationships/diagramColors" Target="../diagrams/colors5.xml"/><Relationship Id="rId12"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diagramQuickStyle" Target="../diagrams/quickStyle5.xml"/><Relationship Id="rId11" Type="http://schemas.openxmlformats.org/officeDocument/2006/relationships/image" Target="../media/image20.svg"/><Relationship Id="rId5" Type="http://schemas.openxmlformats.org/officeDocument/2006/relationships/diagramLayout" Target="../diagrams/layout5.xml"/><Relationship Id="rId10" Type="http://schemas.openxmlformats.org/officeDocument/2006/relationships/image" Target="../media/image19.png"/><Relationship Id="rId4" Type="http://schemas.openxmlformats.org/officeDocument/2006/relationships/diagramData" Target="../diagrams/data5.xml"/><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8.xml"/><Relationship Id="rId7" Type="http://schemas.openxmlformats.org/officeDocument/2006/relationships/image" Target="../media/image5.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tags" Target="../tags/tag29.xml"/></Relationships>
</file>

<file path=ppt/slides/_rels/slide22.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image" Target="../media/image36.svg"/><Relationship Id="rId3" Type="http://schemas.openxmlformats.org/officeDocument/2006/relationships/tags" Target="../tags/tag32.xml"/><Relationship Id="rId21" Type="http://schemas.openxmlformats.org/officeDocument/2006/relationships/image" Target="../media/image39.pn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35.png"/><Relationship Id="rId2" Type="http://schemas.openxmlformats.org/officeDocument/2006/relationships/tags" Target="../tags/tag31.xml"/><Relationship Id="rId16" Type="http://schemas.openxmlformats.org/officeDocument/2006/relationships/image" Target="../media/image5.png"/><Relationship Id="rId20" Type="http://schemas.openxmlformats.org/officeDocument/2006/relationships/image" Target="../media/image38.sv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notesSlide" Target="../notesSlides/notesSlide19.xml"/><Relationship Id="rId10" Type="http://schemas.openxmlformats.org/officeDocument/2006/relationships/tags" Target="../tags/tag39.xml"/><Relationship Id="rId19" Type="http://schemas.openxmlformats.org/officeDocument/2006/relationships/image" Target="../media/image37.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slideLayout" Target="../slideLayouts/slideLayout1.xml"/><Relationship Id="rId22"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diagramQuickStyle" Target="../diagrams/quickStyle7.xml"/><Relationship Id="rId3" Type="http://schemas.openxmlformats.org/officeDocument/2006/relationships/image" Target="../media/image5.png"/><Relationship Id="rId7" Type="http://schemas.openxmlformats.org/officeDocument/2006/relationships/diagramLayout" Target="../diagrams/layout6.xml"/><Relationship Id="rId12" Type="http://schemas.openxmlformats.org/officeDocument/2006/relationships/diagramLayout" Target="../diagrams/layout7.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Data" Target="../diagrams/data6.xml"/><Relationship Id="rId11" Type="http://schemas.openxmlformats.org/officeDocument/2006/relationships/diagramData" Target="../diagrams/data7.xml"/><Relationship Id="rId5" Type="http://schemas.openxmlformats.org/officeDocument/2006/relationships/image" Target="../media/image44.png"/><Relationship Id="rId15" Type="http://schemas.microsoft.com/office/2007/relationships/diagramDrawing" Target="../diagrams/drawing7.xml"/><Relationship Id="rId10" Type="http://schemas.microsoft.com/office/2007/relationships/diagramDrawing" Target="../diagrams/drawing6.xml"/><Relationship Id="rId4" Type="http://schemas.openxmlformats.org/officeDocument/2006/relationships/image" Target="../media/image43.png"/><Relationship Id="rId9" Type="http://schemas.openxmlformats.org/officeDocument/2006/relationships/diagramColors" Target="../diagrams/colors6.xml"/><Relationship Id="rId14" Type="http://schemas.openxmlformats.org/officeDocument/2006/relationships/diagramColors" Target="../diagrams/colors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png"/><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7.pn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12"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image" Target="../media/image10.png"/><Relationship Id="rId5" Type="http://schemas.openxmlformats.org/officeDocument/2006/relationships/diagramLayout" Target="../diagrams/layout2.xml"/><Relationship Id="rId10" Type="http://schemas.openxmlformats.org/officeDocument/2006/relationships/image" Target="../media/image9.svg"/><Relationship Id="rId4" Type="http://schemas.openxmlformats.org/officeDocument/2006/relationships/diagramData" Target="../diagrams/data2.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5.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notesSlide" Target="../notesSlides/notesSlide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4.svg"/><Relationship Id="rId4" Type="http://schemas.openxmlformats.org/officeDocument/2006/relationships/diagramData" Target="../diagrams/data3.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3109" y="1060665"/>
            <a:ext cx="12192000" cy="4536473"/>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8"/>
          <p:cNvSpPr txBox="1">
            <a:spLocks noChangeArrowheads="1"/>
          </p:cNvSpPr>
          <p:nvPr/>
        </p:nvSpPr>
        <p:spPr bwMode="auto">
          <a:xfrm>
            <a:off x="1913501" y="2182662"/>
            <a:ext cx="836499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4800" b="1" dirty="0" err="1">
                <a:solidFill>
                  <a:schemeClr val="bg2">
                    <a:lumMod val="25000"/>
                  </a:schemeClr>
                </a:solidFill>
                <a:latin typeface="微软雅黑" pitchFamily="34" charset="-122"/>
                <a:ea typeface="微软雅黑" pitchFamily="34" charset="-122"/>
              </a:rPr>
              <a:t>Patahub</a:t>
            </a:r>
            <a:endParaRPr lang="en-US" altLang="zh-CN" sz="4800" b="1" dirty="0">
              <a:solidFill>
                <a:schemeClr val="bg2">
                  <a:lumMod val="25000"/>
                </a:schemeClr>
              </a:solidFill>
              <a:latin typeface="微软雅黑" pitchFamily="34" charset="-122"/>
              <a:ea typeface="微软雅黑" pitchFamily="34" charset="-122"/>
            </a:endParaRPr>
          </a:p>
          <a:p>
            <a:pPr algn="ctr" eaLnBrk="1" hangingPunct="1"/>
            <a:r>
              <a:rPr lang="zh-CN" altLang="en-US" sz="4800" b="1" dirty="0">
                <a:solidFill>
                  <a:schemeClr val="bg2">
                    <a:lumMod val="25000"/>
                  </a:schemeClr>
                </a:solidFill>
                <a:latin typeface="微软雅黑" pitchFamily="34" charset="-122"/>
                <a:ea typeface="微软雅黑" pitchFamily="34" charset="-122"/>
              </a:rPr>
              <a:t>论文信息共享与复现交流平台</a:t>
            </a:r>
          </a:p>
        </p:txBody>
      </p:sp>
      <p:sp>
        <p:nvSpPr>
          <p:cNvPr id="21" name="文本框 10"/>
          <p:cNvSpPr txBox="1">
            <a:spLocks noChangeArrowheads="1"/>
          </p:cNvSpPr>
          <p:nvPr/>
        </p:nvSpPr>
        <p:spPr bwMode="auto">
          <a:xfrm>
            <a:off x="2838146" y="3970209"/>
            <a:ext cx="6445813"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50000"/>
              </a:lnSpc>
            </a:pPr>
            <a:r>
              <a:rPr lang="en-US" altLang="zh-CN" dirty="0">
                <a:latin typeface="微软雅黑" pitchFamily="34" charset="-122"/>
                <a:ea typeface="微软雅黑" pitchFamily="34" charset="-122"/>
              </a:rPr>
              <a:t>2022</a:t>
            </a:r>
            <a:r>
              <a:rPr lang="zh-CN" altLang="en-US" dirty="0">
                <a:latin typeface="微软雅黑" pitchFamily="34" charset="-122"/>
                <a:ea typeface="微软雅黑" pitchFamily="34" charset="-122"/>
              </a:rPr>
              <a:t>北京大学软工实验班</a:t>
            </a:r>
          </a:p>
          <a:p>
            <a:pPr algn="ctr" eaLnBrk="1" hangingPunct="1">
              <a:lnSpc>
                <a:spcPct val="150000"/>
              </a:lnSpc>
            </a:pPr>
            <a:r>
              <a:rPr lang="zh-CN" altLang="en-US" dirty="0">
                <a:latin typeface="微软雅黑" pitchFamily="34" charset="-122"/>
                <a:ea typeface="微软雅黑" pitchFamily="34" charset="-122"/>
              </a:rPr>
              <a:t>宋聿辰 唐正举 董欣然</a:t>
            </a:r>
            <a:endParaRPr lang="en-US" altLang="zh-CN" dirty="0">
              <a:latin typeface="微软雅黑" pitchFamily="34" charset="-122"/>
              <a:ea typeface="微软雅黑" pitchFamily="34" charset="-122"/>
            </a:endParaRPr>
          </a:p>
          <a:p>
            <a:pPr algn="ctr" eaLnBrk="1" hangingPunct="1">
              <a:lnSpc>
                <a:spcPct val="150000"/>
              </a:lnSpc>
            </a:pPr>
            <a:r>
              <a:rPr lang="zh-CN" altLang="en-US" dirty="0">
                <a:latin typeface="微软雅黑" pitchFamily="34" charset="-122"/>
                <a:ea typeface="微软雅黑" pitchFamily="34" charset="-122"/>
              </a:rPr>
              <a:t>徐舟子 郭城志 罗翠玲</a:t>
            </a:r>
          </a:p>
        </p:txBody>
      </p:sp>
      <p:sp>
        <p:nvSpPr>
          <p:cNvPr id="22" name="圆角矩形 11"/>
          <p:cNvSpPr>
            <a:spLocks noChangeArrowheads="1"/>
          </p:cNvSpPr>
          <p:nvPr/>
        </p:nvSpPr>
        <p:spPr bwMode="auto">
          <a:xfrm>
            <a:off x="3657601" y="3916848"/>
            <a:ext cx="4870580" cy="1479863"/>
          </a:xfrm>
          <a:prstGeom prst="roundRect">
            <a:avLst>
              <a:gd name="adj" fmla="val 16667"/>
            </a:avLst>
          </a:prstGeom>
          <a:noFill/>
          <a:ln w="12700">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8440" y="1127542"/>
            <a:ext cx="1055120" cy="1055120"/>
          </a:xfrm>
          <a:prstGeom prst="rect">
            <a:avLst/>
          </a:prstGeom>
        </p:spPr>
      </p:pic>
      <p:sp>
        <p:nvSpPr>
          <p:cNvPr id="3" name="灯片编号占位符 2"/>
          <p:cNvSpPr>
            <a:spLocks noGrp="1"/>
          </p:cNvSpPr>
          <p:nvPr>
            <p:ph type="sldNum" sz="quarter" idx="10"/>
          </p:nvPr>
        </p:nvSpPr>
        <p:spPr>
          <a:xfrm>
            <a:off x="8610600" y="5725485"/>
            <a:ext cx="2743200" cy="365125"/>
          </a:xfrm>
        </p:spPr>
        <p:txBody>
          <a:bodyPr/>
          <a:lstStyle/>
          <a:p>
            <a:fld id="{023126B9-07AC-4BAF-B3D7-FAC1D3999DA4}" type="slidenum">
              <a:rPr lang="zh-CN" altLang="en-US" smtClean="0"/>
              <a:pPr/>
              <a:t>1</a:t>
            </a:fld>
            <a:endParaRPr lang="zh-CN" altLang="en-US" dirty="0"/>
          </a:p>
        </p:txBody>
      </p:sp>
    </p:spTree>
    <p:extLst>
      <p:ext uri="{BB962C8B-B14F-4D97-AF65-F5344CB8AC3E}">
        <p14:creationId xmlns:p14="http://schemas.microsoft.com/office/powerpoint/2010/main" val="10933600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023126B9-07AC-4BAF-B3D7-FAC1D3999DA4}" type="slidenum">
              <a:rPr lang="zh-CN" altLang="en-US" smtClean="0"/>
              <a:pPr/>
              <a:t>10</a:t>
            </a:fld>
            <a:endParaRPr lang="zh-CN" altLang="en-US" dirty="0"/>
          </a:p>
        </p:txBody>
      </p:sp>
      <p:sp>
        <p:nvSpPr>
          <p:cNvPr id="8" name="文本框 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竞品分析</a:t>
            </a: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1" name="文本框 10"/>
          <p:cNvSpPr txBox="1"/>
          <p:nvPr/>
        </p:nvSpPr>
        <p:spPr>
          <a:xfrm>
            <a:off x="1253875" y="827253"/>
            <a:ext cx="9700263" cy="1015663"/>
          </a:xfrm>
          <a:prstGeom prst="rect">
            <a:avLst/>
          </a:prstGeom>
          <a:noFill/>
        </p:spPr>
        <p:txBody>
          <a:bodyPr wrap="square" rtlCol="0">
            <a:spAutoFit/>
          </a:bodyPr>
          <a:lstStyle/>
          <a:p>
            <a:r>
              <a:rPr lang="en-US" altLang="zh-CN" sz="6000" dirty="0" err="1">
                <a:solidFill>
                  <a:schemeClr val="bg2">
                    <a:lumMod val="25000"/>
                  </a:schemeClr>
                </a:solidFill>
                <a:latin typeface="方正兰亭粗黑_GBK" panose="02000000000000000000" pitchFamily="2" charset="-122"/>
                <a:ea typeface="方正兰亭粗黑_GBK" panose="02000000000000000000" pitchFamily="2" charset="-122"/>
              </a:rPr>
              <a:t>Github</a:t>
            </a:r>
            <a:r>
              <a:rPr lang="en-US" altLang="zh-CN" sz="6000" dirty="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800" dirty="0">
                <a:solidFill>
                  <a:schemeClr val="bg2">
                    <a:lumMod val="25000"/>
                  </a:schemeClr>
                </a:solidFill>
                <a:latin typeface="方正兰亭粗黑_GBK" panose="02000000000000000000" pitchFamily="2" charset="-122"/>
                <a:ea typeface="方正兰亭粗黑_GBK" panose="02000000000000000000" pitchFamily="2" charset="-122"/>
              </a:rPr>
              <a:t>——</a:t>
            </a:r>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sym typeface="+mn-lt"/>
              </a:rPr>
              <a:t>全球代码托管平台和开源</a:t>
            </a:r>
            <a:r>
              <a:rPr lang="zh-CN" altLang="en-US" sz="2800" dirty="0">
                <a:solidFill>
                  <a:schemeClr val="bg2">
                    <a:lumMod val="25000"/>
                  </a:schemeClr>
                </a:solidFill>
                <a:ea typeface="方正兰亭粗黑_GBK" panose="02000000000000000000" pitchFamily="2" charset="-122"/>
                <a:sym typeface="+mn-lt"/>
              </a:rPr>
              <a:t>社区</a:t>
            </a:r>
            <a:endParaRPr lang="zh-CN" altLang="en-US" sz="2800" dirty="0">
              <a:solidFill>
                <a:schemeClr val="bg2">
                  <a:lumMod val="25000"/>
                </a:schemeClr>
              </a:solidFill>
              <a:ea typeface="方正兰亭粗黑_GBK" panose="02000000000000000000" pitchFamily="2" charset="-122"/>
            </a:endParaRPr>
          </a:p>
        </p:txBody>
      </p:sp>
      <p:pic>
        <p:nvPicPr>
          <p:cNvPr id="12" name="图片 11">
            <a:extLst>
              <a:ext uri="{FF2B5EF4-FFF2-40B4-BE49-F238E27FC236}">
                <a16:creationId xmlns:a16="http://schemas.microsoft.com/office/drawing/2014/main" id="{EE132F36-3893-AA37-4E5C-38212D3F515A}"/>
              </a:ext>
            </a:extLst>
          </p:cNvPr>
          <p:cNvPicPr>
            <a:picLocks noChangeAspect="1"/>
          </p:cNvPicPr>
          <p:nvPr/>
        </p:nvPicPr>
        <p:blipFill>
          <a:blip r:embed="rId5"/>
          <a:stretch>
            <a:fillRect/>
          </a:stretch>
        </p:blipFill>
        <p:spPr>
          <a:xfrm>
            <a:off x="476529" y="1948129"/>
            <a:ext cx="7271917" cy="4215654"/>
          </a:xfrm>
          <a:prstGeom prst="rect">
            <a:avLst/>
          </a:prstGeom>
          <a:ln>
            <a:noFill/>
          </a:ln>
          <a:effectLst>
            <a:outerShdw blurRad="292100" dist="139700" dir="2700000" algn="tl" rotWithShape="0">
              <a:srgbClr val="333333">
                <a:alpha val="65000"/>
              </a:srgbClr>
            </a:outerShdw>
          </a:effectLst>
        </p:spPr>
      </p:pic>
      <p:sp>
        <p:nvSpPr>
          <p:cNvPr id="14" name="MH_Text_2">
            <a:extLst>
              <a:ext uri="{FF2B5EF4-FFF2-40B4-BE49-F238E27FC236}">
                <a16:creationId xmlns:a16="http://schemas.microsoft.com/office/drawing/2014/main" id="{6698A438-F5FB-B6B5-7F7B-1268B9172461}"/>
              </a:ext>
            </a:extLst>
          </p:cNvPr>
          <p:cNvSpPr txBox="1"/>
          <p:nvPr>
            <p:custDataLst>
              <p:tags r:id="rId1"/>
            </p:custDataLst>
          </p:nvPr>
        </p:nvSpPr>
        <p:spPr>
          <a:xfrm>
            <a:off x="8017338" y="2085835"/>
            <a:ext cx="3841870" cy="2822067"/>
          </a:xfrm>
          <a:prstGeom prst="rect">
            <a:avLst/>
          </a:prstGeom>
          <a:noFill/>
        </p:spPr>
        <p:txBody>
          <a:bodyPr lIns="121912" tIns="60956" rIns="121912" bIns="60956" anchor="ctr">
            <a:noAutofit/>
          </a:bodyPr>
          <a:lstStyle/>
          <a:p>
            <a:pPr marL="342900" indent="-342900">
              <a:lnSpc>
                <a:spcPct val="150000"/>
              </a:lnSpc>
              <a:buFont typeface="Wingdings" panose="05000000000000000000" pitchFamily="2" charset="2"/>
              <a:buChar char="Ø"/>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提供了快捷的代码仓库获取渠道</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a:p>
            <a:pPr marL="342900" indent="-342900">
              <a:lnSpc>
                <a:spcPct val="150000"/>
              </a:lnSpc>
              <a:buFont typeface="Wingdings" panose="05000000000000000000" pitchFamily="2" charset="2"/>
              <a:buChar char="Ø"/>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仓库多且杂，与论文关联性不强</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a:p>
            <a:pPr marL="342900" indent="-342900">
              <a:lnSpc>
                <a:spcPct val="150000"/>
              </a:lnSpc>
              <a:buFont typeface="Wingdings" panose="05000000000000000000" pitchFamily="2" charset="2"/>
              <a:buChar char="Ø"/>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代码库和发表论文缺少对应关系</a:t>
            </a:r>
          </a:p>
        </p:txBody>
      </p:sp>
    </p:spTree>
    <p:extLst>
      <p:ext uri="{BB962C8B-B14F-4D97-AF65-F5344CB8AC3E}">
        <p14:creationId xmlns:p14="http://schemas.microsoft.com/office/powerpoint/2010/main" val="14846261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023126B9-07AC-4BAF-B3D7-FAC1D3999DA4}" type="slidenum">
              <a:rPr lang="zh-CN" altLang="en-US" smtClean="0"/>
              <a:pPr/>
              <a:t>11</a:t>
            </a:fld>
            <a:endParaRPr lang="zh-CN" altLang="en-US" dirty="0"/>
          </a:p>
        </p:txBody>
      </p:sp>
      <p:sp>
        <p:nvSpPr>
          <p:cNvPr id="8" name="文本框 7"/>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竞品分析</a:t>
            </a: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1" name="文本框 10"/>
          <p:cNvSpPr txBox="1"/>
          <p:nvPr/>
        </p:nvSpPr>
        <p:spPr>
          <a:xfrm>
            <a:off x="1253876" y="827253"/>
            <a:ext cx="9896206" cy="830997"/>
          </a:xfrm>
          <a:prstGeom prst="rect">
            <a:avLst/>
          </a:prstGeom>
          <a:noFill/>
        </p:spPr>
        <p:txBody>
          <a:bodyPr wrap="square" rtlCol="0">
            <a:spAutoFit/>
          </a:bodyPr>
          <a:lstStyle/>
          <a:p>
            <a:r>
              <a:rPr lang="en-US" altLang="zh-CN" sz="4800" dirty="0">
                <a:solidFill>
                  <a:schemeClr val="bg2">
                    <a:lumMod val="25000"/>
                  </a:schemeClr>
                </a:solidFill>
                <a:latin typeface="方正兰亭粗黑_GBK" panose="02000000000000000000" pitchFamily="2" charset="-122"/>
                <a:ea typeface="方正兰亭粗黑_GBK" panose="02000000000000000000" pitchFamily="2" charset="-122"/>
              </a:rPr>
              <a:t>Papers With Code </a:t>
            </a:r>
            <a:r>
              <a:rPr lang="en-US" altLang="zh-CN" sz="2800" dirty="0">
                <a:solidFill>
                  <a:schemeClr val="bg2">
                    <a:lumMod val="25000"/>
                  </a:schemeClr>
                </a:solidFill>
                <a:latin typeface="方正兰亭粗黑_GBK" panose="02000000000000000000" pitchFamily="2" charset="-122"/>
                <a:ea typeface="方正兰亭粗黑_GBK" panose="02000000000000000000" pitchFamily="2" charset="-122"/>
              </a:rPr>
              <a:t>——</a:t>
            </a:r>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sym typeface="+mn-lt"/>
              </a:rPr>
              <a:t>机器学习平台</a:t>
            </a:r>
            <a:endPar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MH_Text_2">
            <a:extLst>
              <a:ext uri="{FF2B5EF4-FFF2-40B4-BE49-F238E27FC236}">
                <a16:creationId xmlns:a16="http://schemas.microsoft.com/office/drawing/2014/main" id="{6698A438-F5FB-B6B5-7F7B-1268B9172461}"/>
              </a:ext>
            </a:extLst>
          </p:cNvPr>
          <p:cNvSpPr txBox="1"/>
          <p:nvPr>
            <p:custDataLst>
              <p:tags r:id="rId1"/>
            </p:custDataLst>
          </p:nvPr>
        </p:nvSpPr>
        <p:spPr>
          <a:xfrm>
            <a:off x="7910110" y="1773533"/>
            <a:ext cx="4027937" cy="3470271"/>
          </a:xfrm>
          <a:prstGeom prst="rect">
            <a:avLst/>
          </a:prstGeom>
          <a:noFill/>
        </p:spPr>
        <p:txBody>
          <a:bodyPr lIns="121912" tIns="60956" rIns="121912" bIns="60956" anchor="ctr">
            <a:noAutofit/>
          </a:bodyPr>
          <a:lstStyle/>
          <a:p>
            <a:pPr marL="285750" indent="-285750">
              <a:lnSpc>
                <a:spcPct val="150000"/>
              </a:lnSpc>
              <a:buFont typeface="Wingdings" panose="05000000000000000000" pitchFamily="2" charset="2"/>
              <a:buChar char="Ø"/>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复现难度大：论文结果与代码、数据集的关联粒度太粗</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a:p>
            <a:pPr marL="285750" indent="-285750">
              <a:lnSpc>
                <a:spcPct val="150000"/>
              </a:lnSpc>
              <a:buFont typeface="Wingdings" panose="05000000000000000000" pitchFamily="2" charset="2"/>
              <a:buChar char="Ø"/>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社区性较弱：用户之前难以交流互动</a:t>
            </a:r>
          </a:p>
        </p:txBody>
      </p:sp>
      <p:pic>
        <p:nvPicPr>
          <p:cNvPr id="3" name="图片 2">
            <a:extLst>
              <a:ext uri="{FF2B5EF4-FFF2-40B4-BE49-F238E27FC236}">
                <a16:creationId xmlns:a16="http://schemas.microsoft.com/office/drawing/2014/main" id="{20808099-32BA-C41D-8214-3EC66581FCE1}"/>
              </a:ext>
            </a:extLst>
          </p:cNvPr>
          <p:cNvPicPr>
            <a:picLocks noChangeAspect="1"/>
          </p:cNvPicPr>
          <p:nvPr/>
        </p:nvPicPr>
        <p:blipFill rotWithShape="1">
          <a:blip r:embed="rId5"/>
          <a:srcRect l="9814" r="3020" b="26569"/>
          <a:stretch/>
        </p:blipFill>
        <p:spPr>
          <a:xfrm>
            <a:off x="253953" y="2094056"/>
            <a:ext cx="7548927" cy="3373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69922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a:t>
            </a:r>
            <a:r>
              <a:rPr lang="en-US" altLang="zh-CN"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4</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58"/>
          <p:cNvSpPr txBox="1"/>
          <p:nvPr/>
        </p:nvSpPr>
        <p:spPr>
          <a:xfrm>
            <a:off x="3363007" y="3346450"/>
            <a:ext cx="3173890" cy="584200"/>
          </a:xfrm>
          <a:prstGeom prst="rect">
            <a:avLst/>
          </a:prstGeom>
          <a:noFill/>
        </p:spPr>
        <p:txBody>
          <a:bodyPr wrap="square">
            <a:spAutoFit/>
          </a:bodyPr>
          <a:lstStyle/>
          <a:p>
            <a:pPr>
              <a:defRPr/>
            </a:pPr>
            <a:r>
              <a:rPr lang="zh-CN" altLang="en-US" sz="3200" b="1" dirty="0">
                <a:solidFill>
                  <a:schemeClr val="bg2">
                    <a:lumMod val="25000"/>
                  </a:schemeClr>
                </a:solidFill>
                <a:latin typeface="微软雅黑" panose="020B0503020204020204" pitchFamily="34" charset="-122"/>
                <a:ea typeface="微软雅黑" panose="020B0503020204020204" pitchFamily="34" charset="-122"/>
              </a:rPr>
              <a:t>产品特色</a:t>
            </a:r>
          </a:p>
        </p:txBody>
      </p:sp>
      <p:sp>
        <p:nvSpPr>
          <p:cNvPr id="34" name="文本框 59"/>
          <p:cNvSpPr txBox="1"/>
          <p:nvPr/>
        </p:nvSpPr>
        <p:spPr>
          <a:xfrm>
            <a:off x="3363005" y="2773364"/>
            <a:ext cx="209826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Four</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等腰三角形 34"/>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6" name="等腰三角形 35"/>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7" name="等腰三角形 36"/>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8" name="等腰三角形 37"/>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9" name="等腰三角形 38"/>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40" name="椭圆 39"/>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1" name="椭圆 40"/>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2" name="椭圆 41"/>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3" name="等腰三角形 42"/>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44" name="等腰三角形 43"/>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45"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12</a:t>
            </a:fld>
            <a:endParaRPr lang="zh-CN" altLang="en-US" dirty="0"/>
          </a:p>
        </p:txBody>
      </p:sp>
    </p:spTree>
    <p:extLst>
      <p:ext uri="{BB962C8B-B14F-4D97-AF65-F5344CB8AC3E}">
        <p14:creationId xmlns:p14="http://schemas.microsoft.com/office/powerpoint/2010/main" val="3877576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13</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产品特色</a:t>
            </a: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53876" y="827253"/>
            <a:ext cx="128994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产品特色</a:t>
            </a:r>
          </a:p>
        </p:txBody>
      </p:sp>
      <p:sp>
        <p:nvSpPr>
          <p:cNvPr id="19" name="MH_Text_2">
            <a:extLst>
              <a:ext uri="{FF2B5EF4-FFF2-40B4-BE49-F238E27FC236}">
                <a16:creationId xmlns:a16="http://schemas.microsoft.com/office/drawing/2014/main" id="{63611D82-E5FB-EC20-A367-097DAF20E522}"/>
              </a:ext>
            </a:extLst>
          </p:cNvPr>
          <p:cNvSpPr txBox="1"/>
          <p:nvPr>
            <p:custDataLst>
              <p:tags r:id="rId1"/>
            </p:custDataLst>
          </p:nvPr>
        </p:nvSpPr>
        <p:spPr>
          <a:xfrm>
            <a:off x="7485709" y="1460768"/>
            <a:ext cx="4650205" cy="1459674"/>
          </a:xfrm>
          <a:prstGeom prst="rect">
            <a:avLst/>
          </a:prstGeom>
          <a:noFill/>
        </p:spPr>
        <p:txBody>
          <a:bodyPr lIns="121912" tIns="60956" rIns="121912" bIns="60956" anchor="t" anchorCtr="0">
            <a:noAutofit/>
          </a:bodyPr>
          <a:lstStyle/>
          <a:p>
            <a:pPr marL="285750" indent="-285750">
              <a:lnSpc>
                <a:spcPct val="150000"/>
              </a:lnSpc>
              <a:buFont typeface="Arial" panose="020B0604020202020204" pitchFamily="34" charset="0"/>
              <a:buChar char="•"/>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定义了仓库三要素的规范：论文地址（</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paper</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）、论文的代码地址（</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code</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）、论文给出的代码运行环境（</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docker</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），作为一篇论文的基本资料</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p:txBody>
      </p:sp>
      <p:sp>
        <p:nvSpPr>
          <p:cNvPr id="8" name="MH_Text_2">
            <a:extLst>
              <a:ext uri="{FF2B5EF4-FFF2-40B4-BE49-F238E27FC236}">
                <a16:creationId xmlns:a16="http://schemas.microsoft.com/office/drawing/2014/main" id="{A56ACFD4-DAED-25BC-D638-2D84B7555A40}"/>
              </a:ext>
            </a:extLst>
          </p:cNvPr>
          <p:cNvSpPr txBox="1"/>
          <p:nvPr>
            <p:custDataLst>
              <p:tags r:id="rId2"/>
            </p:custDataLst>
          </p:nvPr>
        </p:nvSpPr>
        <p:spPr>
          <a:xfrm>
            <a:off x="7485709" y="3274071"/>
            <a:ext cx="4450142" cy="1854938"/>
          </a:xfrm>
          <a:prstGeom prst="rect">
            <a:avLst/>
          </a:prstGeom>
          <a:noFill/>
        </p:spPr>
        <p:txBody>
          <a:bodyPr lIns="121912" tIns="60956" rIns="121912" bIns="60956" anchor="t" anchorCtr="0">
            <a:noAutofit/>
          </a:bodyPr>
          <a:lstStyle/>
          <a:p>
            <a:pPr marL="285750" indent="-285750">
              <a:lnSpc>
                <a:spcPct val="150000"/>
              </a:lnSpc>
              <a:buFont typeface="Arial" panose="020B0604020202020204" pitchFamily="34" charset="0"/>
              <a:buChar char="•"/>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定义了</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RMD</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条目规范：将论文给出的某一结果（</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result</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）、产生结果的方式（</a:t>
            </a:r>
            <a:r>
              <a:rPr lang="en-US" altLang="zh-CN" dirty="0" err="1">
                <a:solidFill>
                  <a:schemeClr val="bg2">
                    <a:lumMod val="25000"/>
                  </a:schemeClr>
                </a:solidFill>
                <a:latin typeface="方正兰亭粗黑_GBK" panose="02000000000000000000" pitchFamily="2" charset="-122"/>
                <a:ea typeface="方正兰亭粗黑_GBK" panose="02000000000000000000" pitchFamily="2" charset="-122"/>
                <a:sym typeface="+mn-lt"/>
              </a:rPr>
              <a:t>makefile</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）、使用到的数据集（</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dataset</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）建立对应关系，作为一次复现的最小单位</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p:txBody>
      </p:sp>
      <p:graphicFrame>
        <p:nvGraphicFramePr>
          <p:cNvPr id="18" name="图示 17">
            <a:extLst>
              <a:ext uri="{FF2B5EF4-FFF2-40B4-BE49-F238E27FC236}">
                <a16:creationId xmlns:a16="http://schemas.microsoft.com/office/drawing/2014/main" id="{B6D09056-6A64-AE3E-66C8-868783D10A15}"/>
              </a:ext>
            </a:extLst>
          </p:cNvPr>
          <p:cNvGraphicFramePr/>
          <p:nvPr>
            <p:extLst>
              <p:ext uri="{D42A27DB-BD31-4B8C-83A1-F6EECF244321}">
                <p14:modId xmlns:p14="http://schemas.microsoft.com/office/powerpoint/2010/main" val="2558874205"/>
              </p:ext>
            </p:extLst>
          </p:nvPr>
        </p:nvGraphicFramePr>
        <p:xfrm>
          <a:off x="161977" y="1460768"/>
          <a:ext cx="7003933" cy="50402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8243222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a:extLst>
              <a:ext uri="{FF2B5EF4-FFF2-40B4-BE49-F238E27FC236}">
                <a16:creationId xmlns:a16="http://schemas.microsoft.com/office/drawing/2014/main" id="{4C49C342-3FEE-485C-BF22-895A6DE60C53}"/>
              </a:ext>
            </a:extLst>
          </p:cNvPr>
          <p:cNvGraphicFramePr/>
          <p:nvPr>
            <p:extLst>
              <p:ext uri="{D42A27DB-BD31-4B8C-83A1-F6EECF244321}">
                <p14:modId xmlns:p14="http://schemas.microsoft.com/office/powerpoint/2010/main" val="1331368752"/>
              </p:ext>
            </p:extLst>
          </p:nvPr>
        </p:nvGraphicFramePr>
        <p:xfrm>
          <a:off x="189970" y="1037444"/>
          <a:ext cx="6658700" cy="48688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灯片编号占位符 12"/>
          <p:cNvSpPr>
            <a:spLocks noGrp="1"/>
          </p:cNvSpPr>
          <p:nvPr>
            <p:ph type="sldNum" sz="quarter" idx="10"/>
          </p:nvPr>
        </p:nvSpPr>
        <p:spPr/>
        <p:txBody>
          <a:bodyPr/>
          <a:lstStyle/>
          <a:p>
            <a:fld id="{023126B9-07AC-4BAF-B3D7-FAC1D3999DA4}" type="slidenum">
              <a:rPr lang="zh-CN" altLang="en-US" smtClean="0"/>
              <a:pPr/>
              <a:t>14</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产品特色</a:t>
            </a: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产品特色</a:t>
            </a:r>
          </a:p>
        </p:txBody>
      </p:sp>
      <p:sp>
        <p:nvSpPr>
          <p:cNvPr id="11" name="MH_Text_2">
            <a:extLst>
              <a:ext uri="{FF2B5EF4-FFF2-40B4-BE49-F238E27FC236}">
                <a16:creationId xmlns:a16="http://schemas.microsoft.com/office/drawing/2014/main" id="{E9FA2271-7C63-0715-9D1B-C352D7134DF8}"/>
              </a:ext>
            </a:extLst>
          </p:cNvPr>
          <p:cNvSpPr txBox="1"/>
          <p:nvPr>
            <p:custDataLst>
              <p:tags r:id="rId1"/>
            </p:custDataLst>
          </p:nvPr>
        </p:nvSpPr>
        <p:spPr>
          <a:xfrm>
            <a:off x="6948237" y="1513812"/>
            <a:ext cx="4650205" cy="2515047"/>
          </a:xfrm>
          <a:prstGeom prst="rect">
            <a:avLst/>
          </a:prstGeom>
          <a:noFill/>
        </p:spPr>
        <p:txBody>
          <a:bodyPr lIns="121912" tIns="60956" rIns="121912" bIns="60956" anchor="t" anchorCtr="0">
            <a:noAutofit/>
          </a:bodyPr>
          <a:lstStyle/>
          <a:p>
            <a:pPr marL="285750" indent="-285750">
              <a:lnSpc>
                <a:spcPct val="150000"/>
              </a:lnSpc>
              <a:buFont typeface="Arial" panose="020B0604020202020204" pitchFamily="34" charset="0"/>
              <a:buChar char="•"/>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多产品之间的联动</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a:p>
            <a:pPr marL="742950" lvl="1" indent="-285750">
              <a:lnSpc>
                <a:spcPct val="150000"/>
              </a:lnSpc>
              <a:buFont typeface="Arial" panose="020B0604020202020204" pitchFamily="34" charset="0"/>
              <a:buChar char="•"/>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数据集来源于</a:t>
            </a:r>
            <a:r>
              <a:rPr lang="en-US" altLang="zh-CN" dirty="0" err="1">
                <a:solidFill>
                  <a:schemeClr val="bg2">
                    <a:lumMod val="25000"/>
                  </a:schemeClr>
                </a:solidFill>
                <a:latin typeface="方正兰亭粗黑_GBK" panose="02000000000000000000" pitchFamily="2" charset="-122"/>
                <a:ea typeface="方正兰亭粗黑_GBK" panose="02000000000000000000" pitchFamily="2" charset="-122"/>
                <a:sym typeface="+mn-lt"/>
              </a:rPr>
              <a:t>datagit</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与</a:t>
            </a:r>
            <a:r>
              <a:rPr lang="en-US" altLang="zh-CN" dirty="0" err="1">
                <a:solidFill>
                  <a:schemeClr val="bg2">
                    <a:lumMod val="25000"/>
                  </a:schemeClr>
                </a:solidFill>
                <a:latin typeface="方正兰亭粗黑_GBK" panose="02000000000000000000" pitchFamily="2" charset="-122"/>
                <a:ea typeface="方正兰亭粗黑_GBK" panose="02000000000000000000" pitchFamily="2" charset="-122"/>
                <a:sym typeface="+mn-lt"/>
              </a:rPr>
              <a:t>datapedia</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项目提供的链接</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a:p>
            <a:pPr marL="742950" lvl="1" indent="-285750">
              <a:lnSpc>
                <a:spcPct val="150000"/>
              </a:lnSpc>
              <a:buFont typeface="Arial" panose="020B0604020202020204" pitchFamily="34" charset="0"/>
              <a:buChar char="•"/>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模型链接来源于</a:t>
            </a:r>
            <a:r>
              <a:rPr lang="en-US" altLang="zh-CN" dirty="0" err="1">
                <a:solidFill>
                  <a:schemeClr val="bg2">
                    <a:lumMod val="25000"/>
                  </a:schemeClr>
                </a:solidFill>
                <a:latin typeface="方正兰亭粗黑_GBK" panose="02000000000000000000" pitchFamily="2" charset="-122"/>
                <a:ea typeface="方正兰亭粗黑_GBK" panose="02000000000000000000" pitchFamily="2" charset="-122"/>
                <a:sym typeface="+mn-lt"/>
              </a:rPr>
              <a:t>modelplex</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项目</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p:txBody>
      </p:sp>
      <p:pic>
        <p:nvPicPr>
          <p:cNvPr id="3" name="图形 2" descr="数据库">
            <a:extLst>
              <a:ext uri="{FF2B5EF4-FFF2-40B4-BE49-F238E27FC236}">
                <a16:creationId xmlns:a16="http://schemas.microsoft.com/office/drawing/2014/main" id="{3F75615D-0D31-BBE0-48F4-C1D48C8206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86046" y="3863590"/>
            <a:ext cx="914400" cy="914400"/>
          </a:xfrm>
          <a:prstGeom prst="rect">
            <a:avLst/>
          </a:prstGeom>
        </p:spPr>
      </p:pic>
      <p:pic>
        <p:nvPicPr>
          <p:cNvPr id="6" name="图形 5" descr="齿轮">
            <a:extLst>
              <a:ext uri="{FF2B5EF4-FFF2-40B4-BE49-F238E27FC236}">
                <a16:creationId xmlns:a16="http://schemas.microsoft.com/office/drawing/2014/main" id="{11182D6D-B5BD-8EF7-CFDE-5A0197835E6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8351" y="5188496"/>
            <a:ext cx="914400" cy="914400"/>
          </a:xfrm>
          <a:prstGeom prst="rect">
            <a:avLst/>
          </a:prstGeom>
        </p:spPr>
      </p:pic>
      <p:sp>
        <p:nvSpPr>
          <p:cNvPr id="7" name="对话气泡: 椭圆形 6">
            <a:extLst>
              <a:ext uri="{FF2B5EF4-FFF2-40B4-BE49-F238E27FC236}">
                <a16:creationId xmlns:a16="http://schemas.microsoft.com/office/drawing/2014/main" id="{76B4411F-2A75-9A9C-756D-BAC77705CCFF}"/>
              </a:ext>
            </a:extLst>
          </p:cNvPr>
          <p:cNvSpPr/>
          <p:nvPr/>
        </p:nvSpPr>
        <p:spPr>
          <a:xfrm>
            <a:off x="6116831" y="3891090"/>
            <a:ext cx="1769215" cy="859400"/>
          </a:xfrm>
          <a:prstGeom prst="wedgeEllipseCallout">
            <a:avLst>
              <a:gd name="adj1" fmla="val -84045"/>
              <a:gd name="adj2" fmla="val -367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Datagit</a:t>
            </a:r>
            <a:r>
              <a:rPr lang="en-US" altLang="zh-CN" dirty="0"/>
              <a:t> /</a:t>
            </a:r>
            <a:r>
              <a:rPr lang="en-US" altLang="zh-CN" dirty="0" err="1"/>
              <a:t>datapedia</a:t>
            </a:r>
            <a:endParaRPr lang="zh-CN" altLang="en-US" dirty="0"/>
          </a:p>
        </p:txBody>
      </p:sp>
      <p:sp>
        <p:nvSpPr>
          <p:cNvPr id="9" name="对话气泡: 椭圆形 8">
            <a:extLst>
              <a:ext uri="{FF2B5EF4-FFF2-40B4-BE49-F238E27FC236}">
                <a16:creationId xmlns:a16="http://schemas.microsoft.com/office/drawing/2014/main" id="{64280A2F-2B34-90CA-CDA9-95EF9434AF17}"/>
              </a:ext>
            </a:extLst>
          </p:cNvPr>
          <p:cNvSpPr/>
          <p:nvPr/>
        </p:nvSpPr>
        <p:spPr>
          <a:xfrm>
            <a:off x="4194665" y="5255322"/>
            <a:ext cx="1635435" cy="859401"/>
          </a:xfrm>
          <a:prstGeom prst="wedgeEllipseCallout">
            <a:avLst>
              <a:gd name="adj1" fmla="val -42394"/>
              <a:gd name="adj2" fmla="val -762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modelplex</a:t>
            </a:r>
            <a:endParaRPr lang="zh-CN" altLang="en-US" dirty="0"/>
          </a:p>
        </p:txBody>
      </p:sp>
    </p:spTree>
    <p:extLst>
      <p:ext uri="{BB962C8B-B14F-4D97-AF65-F5344CB8AC3E}">
        <p14:creationId xmlns:p14="http://schemas.microsoft.com/office/powerpoint/2010/main" val="136019499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15</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功能</a:t>
            </a: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53876" y="827253"/>
            <a:ext cx="6569324" cy="646331"/>
          </a:xfrm>
          <a:prstGeom prst="rect">
            <a:avLst/>
          </a:prstGeom>
          <a:noFill/>
        </p:spPr>
        <p:txBody>
          <a:bodyPr wrap="square" rtlCol="0">
            <a:spAutoFit/>
          </a:bodyPr>
          <a:lstStyle/>
          <a:p>
            <a:r>
              <a:rPr lang="zh-CN" altLang="en-US" sz="3600" dirty="0">
                <a:solidFill>
                  <a:schemeClr val="bg2">
                    <a:lumMod val="25000"/>
                  </a:schemeClr>
                </a:solidFill>
                <a:latin typeface="方正兰亭粗黑_GBK" panose="02000000000000000000" pitchFamily="2" charset="-122"/>
                <a:ea typeface="方正兰亭粗黑_GBK" panose="02000000000000000000" pitchFamily="2" charset="-122"/>
              </a:rPr>
              <a:t>组合检索</a:t>
            </a:r>
          </a:p>
        </p:txBody>
      </p:sp>
      <p:sp>
        <p:nvSpPr>
          <p:cNvPr id="19" name="MH_Text_2">
            <a:extLst>
              <a:ext uri="{FF2B5EF4-FFF2-40B4-BE49-F238E27FC236}">
                <a16:creationId xmlns:a16="http://schemas.microsoft.com/office/drawing/2014/main" id="{63611D82-E5FB-EC20-A367-097DAF20E522}"/>
              </a:ext>
            </a:extLst>
          </p:cNvPr>
          <p:cNvSpPr txBox="1"/>
          <p:nvPr>
            <p:custDataLst>
              <p:tags r:id="rId1"/>
            </p:custDataLst>
          </p:nvPr>
        </p:nvSpPr>
        <p:spPr>
          <a:xfrm>
            <a:off x="716813" y="1539022"/>
            <a:ext cx="10321301" cy="980243"/>
          </a:xfrm>
          <a:prstGeom prst="rect">
            <a:avLst/>
          </a:prstGeom>
          <a:noFill/>
        </p:spPr>
        <p:txBody>
          <a:bodyPr lIns="121912" tIns="60956" rIns="121912" bIns="60956" anchor="t" anchorCtr="0">
            <a:noAutofit/>
          </a:bodyPr>
          <a:lstStyle/>
          <a:p>
            <a:pPr>
              <a:lnSpc>
                <a:spcPct val="150000"/>
              </a:lnSpc>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对于全站的论文仓库、数据集、论文结果及</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RMD</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条目均支持模糊检索，迅速匹配用户需求</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p:txBody>
      </p:sp>
      <p:pic>
        <p:nvPicPr>
          <p:cNvPr id="3" name="图片 2">
            <a:extLst>
              <a:ext uri="{FF2B5EF4-FFF2-40B4-BE49-F238E27FC236}">
                <a16:creationId xmlns:a16="http://schemas.microsoft.com/office/drawing/2014/main" id="{986CAAFF-5E27-54DB-9089-150386F9D050}"/>
              </a:ext>
            </a:extLst>
          </p:cNvPr>
          <p:cNvPicPr>
            <a:picLocks noChangeAspect="1"/>
          </p:cNvPicPr>
          <p:nvPr/>
        </p:nvPicPr>
        <p:blipFill>
          <a:blip r:embed="rId5"/>
          <a:stretch>
            <a:fillRect/>
          </a:stretch>
        </p:blipFill>
        <p:spPr>
          <a:xfrm>
            <a:off x="5332727" y="4460844"/>
            <a:ext cx="5115638" cy="1895506"/>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D330F8A4-57AA-BC83-541A-92E8E796C01F}"/>
              </a:ext>
            </a:extLst>
          </p:cNvPr>
          <p:cNvPicPr>
            <a:picLocks noChangeAspect="1"/>
          </p:cNvPicPr>
          <p:nvPr/>
        </p:nvPicPr>
        <p:blipFill>
          <a:blip r:embed="rId6"/>
          <a:stretch>
            <a:fillRect/>
          </a:stretch>
        </p:blipFill>
        <p:spPr>
          <a:xfrm>
            <a:off x="497352" y="2662130"/>
            <a:ext cx="6218657" cy="1778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626565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16</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功能</a:t>
            </a: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300146" y="806876"/>
            <a:ext cx="6569324" cy="646331"/>
          </a:xfrm>
          <a:prstGeom prst="rect">
            <a:avLst/>
          </a:prstGeom>
          <a:noFill/>
        </p:spPr>
        <p:txBody>
          <a:bodyPr wrap="square" rtlCol="0">
            <a:spAutoFit/>
          </a:bodyPr>
          <a:lstStyle/>
          <a:p>
            <a:r>
              <a:rPr lang="zh-CN" altLang="en-US" sz="3600" dirty="0">
                <a:solidFill>
                  <a:schemeClr val="bg2">
                    <a:lumMod val="25000"/>
                  </a:schemeClr>
                </a:solidFill>
                <a:ea typeface="方正兰亭粗黑_GBK" panose="02000000000000000000" pitchFamily="2" charset="-122"/>
              </a:rPr>
              <a:t>创建</a:t>
            </a:r>
            <a:r>
              <a:rPr lang="zh-CN" altLang="en-US" sz="3600" dirty="0">
                <a:solidFill>
                  <a:schemeClr val="bg2">
                    <a:lumMod val="25000"/>
                  </a:schemeClr>
                </a:solidFill>
                <a:ea typeface="方正兰亭粗黑_GBK" panose="02000000000000000000" pitchFamily="2" charset="-122"/>
                <a:sym typeface="+mn-lt"/>
              </a:rPr>
              <a:t>论文仓库</a:t>
            </a:r>
            <a:endParaRPr lang="zh-CN" altLang="en-US" sz="3600" dirty="0">
              <a:solidFill>
                <a:schemeClr val="bg2">
                  <a:lumMod val="25000"/>
                </a:schemeClr>
              </a:solidFill>
              <a:ea typeface="方正兰亭粗黑_GBK" panose="02000000000000000000" pitchFamily="2" charset="-122"/>
            </a:endParaRPr>
          </a:p>
        </p:txBody>
      </p:sp>
      <p:pic>
        <p:nvPicPr>
          <p:cNvPr id="3" name="图片 2">
            <a:extLst>
              <a:ext uri="{FF2B5EF4-FFF2-40B4-BE49-F238E27FC236}">
                <a16:creationId xmlns:a16="http://schemas.microsoft.com/office/drawing/2014/main" id="{08C653D9-643D-46AC-8C25-14E42DF64058}"/>
              </a:ext>
            </a:extLst>
          </p:cNvPr>
          <p:cNvPicPr>
            <a:picLocks noChangeAspect="1"/>
          </p:cNvPicPr>
          <p:nvPr/>
        </p:nvPicPr>
        <p:blipFill>
          <a:blip r:embed="rId4"/>
          <a:stretch>
            <a:fillRect/>
          </a:stretch>
        </p:blipFill>
        <p:spPr>
          <a:xfrm>
            <a:off x="278194" y="1626072"/>
            <a:ext cx="6877827" cy="2664815"/>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984B84CC-1779-48F7-8C1F-6DE0C7AC6EC8}"/>
              </a:ext>
            </a:extLst>
          </p:cNvPr>
          <p:cNvPicPr>
            <a:picLocks noChangeAspect="1"/>
          </p:cNvPicPr>
          <p:nvPr/>
        </p:nvPicPr>
        <p:blipFill>
          <a:blip r:embed="rId5"/>
          <a:stretch>
            <a:fillRect/>
          </a:stretch>
        </p:blipFill>
        <p:spPr>
          <a:xfrm>
            <a:off x="3572447" y="3060441"/>
            <a:ext cx="8341359" cy="32959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768183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17</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功能</a:t>
            </a: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33556" y="803746"/>
            <a:ext cx="6569324" cy="646331"/>
          </a:xfrm>
          <a:prstGeom prst="rect">
            <a:avLst/>
          </a:prstGeom>
          <a:noFill/>
        </p:spPr>
        <p:txBody>
          <a:bodyPr wrap="square" rtlCol="0">
            <a:spAutoFit/>
          </a:bodyPr>
          <a:lstStyle/>
          <a:p>
            <a:r>
              <a:rPr lang="zh-CN" altLang="en-US" sz="3600" dirty="0">
                <a:solidFill>
                  <a:schemeClr val="bg2">
                    <a:lumMod val="25000"/>
                  </a:schemeClr>
                </a:solidFill>
                <a:ea typeface="方正兰亭粗黑_GBK" panose="02000000000000000000" pitchFamily="2" charset="-122"/>
                <a:sym typeface="+mn-lt"/>
              </a:rPr>
              <a:t>创建</a:t>
            </a:r>
            <a:r>
              <a:rPr lang="en-US" altLang="zh-CN" sz="3600" dirty="0">
                <a:solidFill>
                  <a:schemeClr val="bg2">
                    <a:lumMod val="25000"/>
                  </a:schemeClr>
                </a:solidFill>
                <a:ea typeface="方正兰亭粗黑_GBK" panose="02000000000000000000" pitchFamily="2" charset="-122"/>
                <a:sym typeface="+mn-lt"/>
              </a:rPr>
              <a:t>Dataset/ Result</a:t>
            </a:r>
            <a:endParaRPr lang="zh-CN" altLang="en-US" sz="3600" dirty="0">
              <a:solidFill>
                <a:schemeClr val="bg2">
                  <a:lumMod val="25000"/>
                </a:schemeClr>
              </a:solidFill>
              <a:ea typeface="方正兰亭粗黑_GBK" panose="02000000000000000000" pitchFamily="2" charset="-122"/>
            </a:endParaRPr>
          </a:p>
        </p:txBody>
      </p:sp>
      <p:pic>
        <p:nvPicPr>
          <p:cNvPr id="3" name="图片 2">
            <a:extLst>
              <a:ext uri="{FF2B5EF4-FFF2-40B4-BE49-F238E27FC236}">
                <a16:creationId xmlns:a16="http://schemas.microsoft.com/office/drawing/2014/main" id="{166E65A7-A035-46AE-B4C0-22149DF52A70}"/>
              </a:ext>
            </a:extLst>
          </p:cNvPr>
          <p:cNvPicPr>
            <a:picLocks noChangeAspect="1"/>
          </p:cNvPicPr>
          <p:nvPr/>
        </p:nvPicPr>
        <p:blipFill>
          <a:blip r:embed="rId3"/>
          <a:stretch>
            <a:fillRect/>
          </a:stretch>
        </p:blipFill>
        <p:spPr>
          <a:xfrm>
            <a:off x="6215431" y="1150418"/>
            <a:ext cx="5257800" cy="5238750"/>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DFDB3F28-E904-4665-958E-FDB10E10D6CB}"/>
              </a:ext>
            </a:extLst>
          </p:cNvPr>
          <p:cNvPicPr>
            <a:picLocks noChangeAspect="1"/>
          </p:cNvPicPr>
          <p:nvPr/>
        </p:nvPicPr>
        <p:blipFill>
          <a:blip r:embed="rId4"/>
          <a:stretch>
            <a:fillRect/>
          </a:stretch>
        </p:blipFill>
        <p:spPr>
          <a:xfrm>
            <a:off x="598403" y="2243719"/>
            <a:ext cx="5295900" cy="3228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655766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18</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功能</a:t>
            </a: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53876" y="827253"/>
            <a:ext cx="6569324" cy="646331"/>
          </a:xfrm>
          <a:prstGeom prst="rect">
            <a:avLst/>
          </a:prstGeom>
          <a:noFill/>
        </p:spPr>
        <p:txBody>
          <a:bodyPr wrap="square" rtlCol="0">
            <a:spAutoFit/>
          </a:bodyPr>
          <a:lstStyle/>
          <a:p>
            <a:r>
              <a:rPr lang="zh-CN" altLang="en-US" sz="3600" dirty="0">
                <a:solidFill>
                  <a:schemeClr val="bg2">
                    <a:lumMod val="25000"/>
                  </a:schemeClr>
                </a:solidFill>
                <a:ea typeface="方正兰亭粗黑_GBK" panose="02000000000000000000" pitchFamily="2" charset="-122"/>
                <a:sym typeface="+mn-lt"/>
              </a:rPr>
              <a:t>创建</a:t>
            </a:r>
            <a:r>
              <a:rPr lang="en-US" altLang="zh-CN" sz="3600" dirty="0">
                <a:solidFill>
                  <a:schemeClr val="bg2">
                    <a:lumMod val="25000"/>
                  </a:schemeClr>
                </a:solidFill>
                <a:ea typeface="方正兰亭粗黑_GBK" panose="02000000000000000000" pitchFamily="2" charset="-122"/>
                <a:sym typeface="+mn-lt"/>
              </a:rPr>
              <a:t>RMD</a:t>
            </a:r>
            <a:r>
              <a:rPr lang="zh-CN" altLang="en-US" sz="3600" dirty="0">
                <a:solidFill>
                  <a:schemeClr val="bg2">
                    <a:lumMod val="25000"/>
                  </a:schemeClr>
                </a:solidFill>
                <a:ea typeface="方正兰亭粗黑_GBK" panose="02000000000000000000" pitchFamily="2" charset="-122"/>
                <a:sym typeface="+mn-lt"/>
              </a:rPr>
              <a:t>条目</a:t>
            </a:r>
            <a:endParaRPr lang="zh-CN" altLang="en-US" sz="3600" dirty="0">
              <a:solidFill>
                <a:schemeClr val="bg2">
                  <a:lumMod val="25000"/>
                </a:schemeClr>
              </a:solidFill>
              <a:ea typeface="方正兰亭粗黑_GBK" panose="02000000000000000000" pitchFamily="2" charset="-122"/>
            </a:endParaRPr>
          </a:p>
        </p:txBody>
      </p:sp>
      <p:pic>
        <p:nvPicPr>
          <p:cNvPr id="9" name="图片 8">
            <a:extLst>
              <a:ext uri="{FF2B5EF4-FFF2-40B4-BE49-F238E27FC236}">
                <a16:creationId xmlns:a16="http://schemas.microsoft.com/office/drawing/2014/main" id="{F2972E4E-8C2F-4AC6-98CD-09AE98CF491D}"/>
              </a:ext>
            </a:extLst>
          </p:cNvPr>
          <p:cNvPicPr>
            <a:picLocks noChangeAspect="1"/>
          </p:cNvPicPr>
          <p:nvPr/>
        </p:nvPicPr>
        <p:blipFill>
          <a:blip r:embed="rId3"/>
          <a:stretch>
            <a:fillRect/>
          </a:stretch>
        </p:blipFill>
        <p:spPr>
          <a:xfrm>
            <a:off x="354902" y="3811200"/>
            <a:ext cx="11126531" cy="2910275"/>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06E142C8-0E0C-4BB3-9F5F-BBB79E30B363}"/>
              </a:ext>
            </a:extLst>
          </p:cNvPr>
          <p:cNvPicPr>
            <a:picLocks noChangeAspect="1"/>
          </p:cNvPicPr>
          <p:nvPr/>
        </p:nvPicPr>
        <p:blipFill>
          <a:blip r:embed="rId4"/>
          <a:stretch>
            <a:fillRect/>
          </a:stretch>
        </p:blipFill>
        <p:spPr>
          <a:xfrm>
            <a:off x="5532090" y="136525"/>
            <a:ext cx="4541580" cy="44923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9348196"/>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19</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功能</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53876" y="827253"/>
            <a:ext cx="6569324" cy="646331"/>
          </a:xfrm>
          <a:prstGeom prst="rect">
            <a:avLst/>
          </a:prstGeom>
          <a:noFill/>
        </p:spPr>
        <p:txBody>
          <a:bodyPr wrap="square" rtlCol="0">
            <a:spAutoFit/>
          </a:bodyPr>
          <a:lstStyle/>
          <a:p>
            <a:r>
              <a:rPr lang="zh-CN" altLang="en-US" sz="3600" dirty="0">
                <a:solidFill>
                  <a:schemeClr val="bg2">
                    <a:lumMod val="25000"/>
                  </a:schemeClr>
                </a:solidFill>
                <a:ea typeface="方正兰亭粗黑_GBK" panose="02000000000000000000" pitchFamily="2" charset="-122"/>
                <a:sym typeface="+mn-lt"/>
              </a:rPr>
              <a:t>添加结果项</a:t>
            </a:r>
            <a:endParaRPr lang="zh-CN" altLang="en-US" sz="3600" dirty="0">
              <a:solidFill>
                <a:schemeClr val="bg2">
                  <a:lumMod val="25000"/>
                </a:schemeClr>
              </a:solidFill>
              <a:ea typeface="方正兰亭粗黑_GBK" panose="02000000000000000000" pitchFamily="2" charset="-122"/>
            </a:endParaRPr>
          </a:p>
        </p:txBody>
      </p:sp>
      <p:sp>
        <p:nvSpPr>
          <p:cNvPr id="19" name="MH_Text_2">
            <a:extLst>
              <a:ext uri="{FF2B5EF4-FFF2-40B4-BE49-F238E27FC236}">
                <a16:creationId xmlns:a16="http://schemas.microsoft.com/office/drawing/2014/main" id="{63611D82-E5FB-EC20-A367-097DAF20E522}"/>
              </a:ext>
            </a:extLst>
          </p:cNvPr>
          <p:cNvSpPr txBox="1"/>
          <p:nvPr>
            <p:custDataLst>
              <p:tags r:id="rId1"/>
            </p:custDataLst>
          </p:nvPr>
        </p:nvSpPr>
        <p:spPr>
          <a:xfrm>
            <a:off x="915285" y="2041240"/>
            <a:ext cx="4105469" cy="461665"/>
          </a:xfrm>
          <a:prstGeom prst="rect">
            <a:avLst/>
          </a:prstGeom>
          <a:noFill/>
        </p:spPr>
        <p:txBody>
          <a:bodyPr lIns="121912" tIns="60956" rIns="121912" bIns="60956" anchor="ctr">
            <a:noAutofit/>
          </a:bodyPr>
          <a:lstStyle/>
          <a:p>
            <a:pPr marL="285750" indent="-285750">
              <a:lnSpc>
                <a:spcPct val="150000"/>
              </a:lnSpc>
              <a:buFont typeface="Arial" panose="020B0604020202020204" pitchFamily="34" charset="0"/>
              <a:buChar char="•"/>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用户给</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RMD</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条目添加结果项并查看多个结果值</a:t>
            </a:r>
          </a:p>
        </p:txBody>
      </p:sp>
      <p:pic>
        <p:nvPicPr>
          <p:cNvPr id="5" name="图片 4">
            <a:extLst>
              <a:ext uri="{FF2B5EF4-FFF2-40B4-BE49-F238E27FC236}">
                <a16:creationId xmlns:a16="http://schemas.microsoft.com/office/drawing/2014/main" id="{F0769D75-B434-4032-9427-0022F3607EA1}"/>
              </a:ext>
            </a:extLst>
          </p:cNvPr>
          <p:cNvPicPr>
            <a:picLocks noChangeAspect="1"/>
          </p:cNvPicPr>
          <p:nvPr/>
        </p:nvPicPr>
        <p:blipFill>
          <a:blip r:embed="rId4"/>
          <a:stretch>
            <a:fillRect/>
          </a:stretch>
        </p:blipFill>
        <p:spPr>
          <a:xfrm>
            <a:off x="503853" y="3346458"/>
            <a:ext cx="9815804" cy="3192454"/>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7D088D6A-18D9-48CC-8626-3A5FEB81736B}"/>
              </a:ext>
            </a:extLst>
          </p:cNvPr>
          <p:cNvPicPr>
            <a:picLocks noChangeAspect="1"/>
          </p:cNvPicPr>
          <p:nvPr/>
        </p:nvPicPr>
        <p:blipFill>
          <a:blip r:embed="rId5"/>
          <a:stretch>
            <a:fillRect/>
          </a:stretch>
        </p:blipFill>
        <p:spPr>
          <a:xfrm>
            <a:off x="5846844" y="770176"/>
            <a:ext cx="5219700" cy="2914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74662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2506664"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黑体" panose="02010609060101010101" pitchFamily="49" charset="-122"/>
                <a:ea typeface="黑体" panose="02010609060101010101" pitchFamily="49" charset="-122"/>
              </a:rPr>
              <a:t>目录</a:t>
            </a:r>
          </a:p>
        </p:txBody>
      </p:sp>
      <p:sp>
        <p:nvSpPr>
          <p:cNvPr id="22" name="等腰三角形 21"/>
          <p:cNvSpPr/>
          <p:nvPr/>
        </p:nvSpPr>
        <p:spPr>
          <a:xfrm>
            <a:off x="2287589"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23" name="直接连接符 22"/>
          <p:cNvCxnSpPr/>
          <p:nvPr/>
        </p:nvCxnSpPr>
        <p:spPr>
          <a:xfrm>
            <a:off x="3454400" y="-144779"/>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5897564" y="456625"/>
            <a:ext cx="15176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产品介绍</a:t>
            </a:r>
          </a:p>
        </p:txBody>
      </p:sp>
      <p:cxnSp>
        <p:nvCxnSpPr>
          <p:cNvPr id="26" name="直接连接符 25"/>
          <p:cNvCxnSpPr/>
          <p:nvPr/>
        </p:nvCxnSpPr>
        <p:spPr>
          <a:xfrm flipH="1">
            <a:off x="5521326" y="268854"/>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5322888" y="40889"/>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28" name="文本框 15"/>
          <p:cNvSpPr txBox="1">
            <a:spLocks noChangeArrowheads="1"/>
          </p:cNvSpPr>
          <p:nvPr/>
        </p:nvSpPr>
        <p:spPr bwMode="auto">
          <a:xfrm>
            <a:off x="5883217" y="1673216"/>
            <a:ext cx="14319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市场分析</a:t>
            </a:r>
          </a:p>
        </p:txBody>
      </p:sp>
      <p:cxnSp>
        <p:nvCxnSpPr>
          <p:cNvPr id="29" name="直接连接符 28"/>
          <p:cNvCxnSpPr/>
          <p:nvPr/>
        </p:nvCxnSpPr>
        <p:spPr>
          <a:xfrm flipH="1">
            <a:off x="5497455" y="1438788"/>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5304574" y="1149061"/>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2</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1" name="文本框 19"/>
          <p:cNvSpPr txBox="1">
            <a:spLocks noChangeArrowheads="1"/>
          </p:cNvSpPr>
          <p:nvPr/>
        </p:nvSpPr>
        <p:spPr bwMode="auto">
          <a:xfrm>
            <a:off x="5873751" y="2794460"/>
            <a:ext cx="15920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竞品分析</a:t>
            </a:r>
          </a:p>
        </p:txBody>
      </p:sp>
      <p:cxnSp>
        <p:nvCxnSpPr>
          <p:cNvPr id="32" name="直接连接符 31"/>
          <p:cNvCxnSpPr/>
          <p:nvPr/>
        </p:nvCxnSpPr>
        <p:spPr>
          <a:xfrm flipH="1">
            <a:off x="5468465" y="2627949"/>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21"/>
          <p:cNvSpPr txBox="1">
            <a:spLocks noChangeArrowheads="1"/>
          </p:cNvSpPr>
          <p:nvPr/>
        </p:nvSpPr>
        <p:spPr bwMode="auto">
          <a:xfrm>
            <a:off x="5323376" y="2342605"/>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3</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4" name="文本框 23"/>
          <p:cNvSpPr txBox="1">
            <a:spLocks noChangeArrowheads="1"/>
          </p:cNvSpPr>
          <p:nvPr/>
        </p:nvSpPr>
        <p:spPr bwMode="auto">
          <a:xfrm>
            <a:off x="5883217" y="3910629"/>
            <a:ext cx="16109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产品特色</a:t>
            </a:r>
          </a:p>
        </p:txBody>
      </p:sp>
      <p:cxnSp>
        <p:nvCxnSpPr>
          <p:cNvPr id="35" name="直接连接符 34"/>
          <p:cNvCxnSpPr/>
          <p:nvPr/>
        </p:nvCxnSpPr>
        <p:spPr>
          <a:xfrm flipH="1">
            <a:off x="5468464" y="3723006"/>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a:spLocks noChangeArrowheads="1"/>
          </p:cNvSpPr>
          <p:nvPr/>
        </p:nvSpPr>
        <p:spPr bwMode="auto">
          <a:xfrm>
            <a:off x="5322888" y="3442125"/>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4</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pPr/>
              <a:t>2</a:t>
            </a:fld>
            <a:endParaRPr lang="zh-CN" altLang="en-US" dirty="0"/>
          </a:p>
        </p:txBody>
      </p:sp>
      <p:sp>
        <p:nvSpPr>
          <p:cNvPr id="19" name="文本框 25"/>
          <p:cNvSpPr txBox="1">
            <a:spLocks noChangeArrowheads="1"/>
          </p:cNvSpPr>
          <p:nvPr/>
        </p:nvSpPr>
        <p:spPr bwMode="auto">
          <a:xfrm>
            <a:off x="5322888" y="4566298"/>
            <a:ext cx="3276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5</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cxnSp>
        <p:nvCxnSpPr>
          <p:cNvPr id="20" name="直接连接符 19"/>
          <p:cNvCxnSpPr/>
          <p:nvPr/>
        </p:nvCxnSpPr>
        <p:spPr>
          <a:xfrm flipH="1">
            <a:off x="5441098" y="4870678"/>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23"/>
          <p:cNvSpPr txBox="1">
            <a:spLocks noChangeArrowheads="1"/>
          </p:cNvSpPr>
          <p:nvPr/>
        </p:nvSpPr>
        <p:spPr bwMode="auto">
          <a:xfrm>
            <a:off x="5873751" y="4982802"/>
            <a:ext cx="15414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运营模式</a:t>
            </a:r>
          </a:p>
        </p:txBody>
      </p:sp>
      <p:sp>
        <p:nvSpPr>
          <p:cNvPr id="38" name="文本框 25">
            <a:extLst>
              <a:ext uri="{FF2B5EF4-FFF2-40B4-BE49-F238E27FC236}">
                <a16:creationId xmlns:a16="http://schemas.microsoft.com/office/drawing/2014/main" id="{C767DBF7-5976-C877-127B-330F6A19D105}"/>
              </a:ext>
            </a:extLst>
          </p:cNvPr>
          <p:cNvSpPr txBox="1">
            <a:spLocks noChangeArrowheads="1"/>
          </p:cNvSpPr>
          <p:nvPr/>
        </p:nvSpPr>
        <p:spPr bwMode="auto">
          <a:xfrm>
            <a:off x="5345748" y="5633098"/>
            <a:ext cx="3276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6</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cxnSp>
        <p:nvCxnSpPr>
          <p:cNvPr id="39" name="直接连接符 38">
            <a:extLst>
              <a:ext uri="{FF2B5EF4-FFF2-40B4-BE49-F238E27FC236}">
                <a16:creationId xmlns:a16="http://schemas.microsoft.com/office/drawing/2014/main" id="{9276B253-4F1B-EA2F-04C7-78BC871F6773}"/>
              </a:ext>
            </a:extLst>
          </p:cNvPr>
          <p:cNvCxnSpPr/>
          <p:nvPr/>
        </p:nvCxnSpPr>
        <p:spPr>
          <a:xfrm flipH="1">
            <a:off x="5463958" y="5899378"/>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文本框 23">
            <a:extLst>
              <a:ext uri="{FF2B5EF4-FFF2-40B4-BE49-F238E27FC236}">
                <a16:creationId xmlns:a16="http://schemas.microsoft.com/office/drawing/2014/main" id="{E48D1DE4-4CDD-3365-9C4C-20D09E9FB777}"/>
              </a:ext>
            </a:extLst>
          </p:cNvPr>
          <p:cNvSpPr txBox="1">
            <a:spLocks noChangeArrowheads="1"/>
          </p:cNvSpPr>
          <p:nvPr/>
        </p:nvSpPr>
        <p:spPr bwMode="auto">
          <a:xfrm>
            <a:off x="5873751" y="6054975"/>
            <a:ext cx="1785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设计架构</a:t>
            </a:r>
          </a:p>
        </p:txBody>
      </p:sp>
    </p:spTree>
    <p:extLst>
      <p:ext uri="{BB962C8B-B14F-4D97-AF65-F5344CB8AC3E}">
        <p14:creationId xmlns:p14="http://schemas.microsoft.com/office/powerpoint/2010/main" val="1800346599"/>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a:t>
            </a:r>
            <a:r>
              <a:rPr lang="en-US" altLang="zh-CN"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5</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58"/>
          <p:cNvSpPr txBox="1"/>
          <p:nvPr/>
        </p:nvSpPr>
        <p:spPr>
          <a:xfrm>
            <a:off x="3363007" y="3346450"/>
            <a:ext cx="3173890" cy="584775"/>
          </a:xfrm>
          <a:prstGeom prst="rect">
            <a:avLst/>
          </a:prstGeom>
          <a:noFill/>
        </p:spPr>
        <p:txBody>
          <a:bodyPr wrap="square">
            <a:spAutoFit/>
          </a:bodyPr>
          <a:lstStyle/>
          <a:p>
            <a:pPr>
              <a:defRPr/>
            </a:pPr>
            <a:r>
              <a:rPr lang="zh-CN" altLang="en-US" sz="3200" b="1" dirty="0">
                <a:solidFill>
                  <a:schemeClr val="bg2">
                    <a:lumMod val="25000"/>
                  </a:schemeClr>
                </a:solidFill>
                <a:latin typeface="微软雅黑" panose="020B0503020204020204" pitchFamily="34" charset="-122"/>
                <a:ea typeface="微软雅黑" panose="020B0503020204020204" pitchFamily="34" charset="-122"/>
              </a:rPr>
              <a:t>运营推广</a:t>
            </a:r>
          </a:p>
        </p:txBody>
      </p:sp>
      <p:sp>
        <p:nvSpPr>
          <p:cNvPr id="20" name="文本框 59"/>
          <p:cNvSpPr txBox="1"/>
          <p:nvPr/>
        </p:nvSpPr>
        <p:spPr>
          <a:xfrm>
            <a:off x="3363005" y="2773364"/>
            <a:ext cx="1981633"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Five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20</a:t>
            </a:fld>
            <a:endParaRPr lang="zh-CN" altLang="en-US" dirty="0"/>
          </a:p>
        </p:txBody>
      </p:sp>
    </p:spTree>
    <p:extLst>
      <p:ext uri="{BB962C8B-B14F-4D97-AF65-F5344CB8AC3E}">
        <p14:creationId xmlns:p14="http://schemas.microsoft.com/office/powerpoint/2010/main" val="23052181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运营推广</a:t>
            </a: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1711200"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运营模式</a:t>
            </a:r>
          </a:p>
        </p:txBody>
      </p:sp>
      <p:sp>
        <p:nvSpPr>
          <p:cNvPr id="25" name="灯片编号占位符 24"/>
          <p:cNvSpPr>
            <a:spLocks noGrp="1"/>
          </p:cNvSpPr>
          <p:nvPr>
            <p:ph type="sldNum" sz="quarter" idx="10"/>
          </p:nvPr>
        </p:nvSpPr>
        <p:spPr/>
        <p:txBody>
          <a:bodyPr/>
          <a:lstStyle/>
          <a:p>
            <a:fld id="{023126B9-07AC-4BAF-B3D7-FAC1D3999DA4}" type="slidenum">
              <a:rPr lang="zh-CN" altLang="en-US" smtClean="0"/>
              <a:pPr/>
              <a:t>21</a:t>
            </a:fld>
            <a:endParaRPr lang="zh-CN" altLang="en-US" dirty="0"/>
          </a:p>
        </p:txBody>
      </p:sp>
      <p:cxnSp>
        <p:nvCxnSpPr>
          <p:cNvPr id="26" name="直接连接符 25">
            <a:extLst>
              <a:ext uri="{FF2B5EF4-FFF2-40B4-BE49-F238E27FC236}">
                <a16:creationId xmlns:a16="http://schemas.microsoft.com/office/drawing/2014/main" id="{C579FBF4-4ED2-04D5-FC3C-1223C78CF0EC}"/>
              </a:ext>
            </a:extLst>
          </p:cNvPr>
          <p:cNvCxnSpPr/>
          <p:nvPr/>
        </p:nvCxnSpPr>
        <p:spPr>
          <a:xfrm>
            <a:off x="5983310" y="2286267"/>
            <a:ext cx="8848" cy="3892754"/>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7" name="直角三角形 26">
            <a:extLst>
              <a:ext uri="{FF2B5EF4-FFF2-40B4-BE49-F238E27FC236}">
                <a16:creationId xmlns:a16="http://schemas.microsoft.com/office/drawing/2014/main" id="{9DFB28C8-C880-A07B-2F31-C839E5BB6FD8}"/>
              </a:ext>
            </a:extLst>
          </p:cNvPr>
          <p:cNvSpPr/>
          <p:nvPr/>
        </p:nvSpPr>
        <p:spPr>
          <a:xfrm rot="13500000">
            <a:off x="6478751" y="3597417"/>
            <a:ext cx="369812" cy="36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椭圆 27">
            <a:extLst>
              <a:ext uri="{FF2B5EF4-FFF2-40B4-BE49-F238E27FC236}">
                <a16:creationId xmlns:a16="http://schemas.microsoft.com/office/drawing/2014/main" id="{4095D988-EF3C-F67E-72B0-94340F65F89E}"/>
              </a:ext>
            </a:extLst>
          </p:cNvPr>
          <p:cNvSpPr/>
          <p:nvPr/>
        </p:nvSpPr>
        <p:spPr>
          <a:xfrm>
            <a:off x="5647117" y="3439939"/>
            <a:ext cx="681232" cy="683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3</a:t>
            </a:r>
            <a:endParaRPr lang="zh-CN" altLang="en-US" sz="3200" dirty="0">
              <a:solidFill>
                <a:srgbClr val="FFFFFF"/>
              </a:solidFill>
            </a:endParaRPr>
          </a:p>
        </p:txBody>
      </p:sp>
      <p:pic>
        <p:nvPicPr>
          <p:cNvPr id="29" name="图片 15">
            <a:extLst>
              <a:ext uri="{FF2B5EF4-FFF2-40B4-BE49-F238E27FC236}">
                <a16:creationId xmlns:a16="http://schemas.microsoft.com/office/drawing/2014/main" id="{6954C67A-7A3E-288F-4AE6-205DAD742BCC}"/>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rcRect/>
          <a:stretch>
            <a:fillRect/>
          </a:stretch>
        </p:blipFill>
        <p:spPr bwMode="auto">
          <a:xfrm>
            <a:off x="5521488" y="1249379"/>
            <a:ext cx="913028" cy="91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直角三角形 29">
            <a:extLst>
              <a:ext uri="{FF2B5EF4-FFF2-40B4-BE49-F238E27FC236}">
                <a16:creationId xmlns:a16="http://schemas.microsoft.com/office/drawing/2014/main" id="{7C8D85D9-0E68-0298-3237-996E6403678A}"/>
              </a:ext>
            </a:extLst>
          </p:cNvPr>
          <p:cNvSpPr/>
          <p:nvPr/>
        </p:nvSpPr>
        <p:spPr>
          <a:xfrm rot="2719133">
            <a:off x="5141060" y="2698546"/>
            <a:ext cx="336192" cy="336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椭圆 30">
            <a:extLst>
              <a:ext uri="{FF2B5EF4-FFF2-40B4-BE49-F238E27FC236}">
                <a16:creationId xmlns:a16="http://schemas.microsoft.com/office/drawing/2014/main" id="{3FD4C318-664D-BCD2-7B25-97FED555D7EA}"/>
              </a:ext>
            </a:extLst>
          </p:cNvPr>
          <p:cNvSpPr/>
          <p:nvPr/>
        </p:nvSpPr>
        <p:spPr>
          <a:xfrm>
            <a:off x="5647117" y="2525141"/>
            <a:ext cx="681232" cy="6830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4</a:t>
            </a:r>
            <a:endParaRPr lang="zh-CN" altLang="en-US" sz="3200" dirty="0">
              <a:solidFill>
                <a:srgbClr val="FFFFFF"/>
              </a:solidFill>
            </a:endParaRPr>
          </a:p>
        </p:txBody>
      </p:sp>
      <p:sp>
        <p:nvSpPr>
          <p:cNvPr id="32" name="椭圆 31">
            <a:extLst>
              <a:ext uri="{FF2B5EF4-FFF2-40B4-BE49-F238E27FC236}">
                <a16:creationId xmlns:a16="http://schemas.microsoft.com/office/drawing/2014/main" id="{CB649980-1CD7-0251-5229-4F4FD57E0D1E}"/>
              </a:ext>
            </a:extLst>
          </p:cNvPr>
          <p:cNvSpPr/>
          <p:nvPr/>
        </p:nvSpPr>
        <p:spPr>
          <a:xfrm>
            <a:off x="5647117" y="4356506"/>
            <a:ext cx="681232" cy="6812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2</a:t>
            </a:r>
            <a:endParaRPr lang="zh-CN" altLang="en-US" sz="3200" dirty="0">
              <a:solidFill>
                <a:srgbClr val="FFFFFF"/>
              </a:solidFill>
            </a:endParaRPr>
          </a:p>
        </p:txBody>
      </p:sp>
      <p:sp>
        <p:nvSpPr>
          <p:cNvPr id="33" name="直角三角形 32">
            <a:extLst>
              <a:ext uri="{FF2B5EF4-FFF2-40B4-BE49-F238E27FC236}">
                <a16:creationId xmlns:a16="http://schemas.microsoft.com/office/drawing/2014/main" id="{2ADC73F0-164B-E4AE-7B8E-9F0407F184B6}"/>
              </a:ext>
            </a:extLst>
          </p:cNvPr>
          <p:cNvSpPr/>
          <p:nvPr/>
        </p:nvSpPr>
        <p:spPr>
          <a:xfrm rot="2719133">
            <a:off x="5141945" y="4529025"/>
            <a:ext cx="334422" cy="336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直角三角形 33">
            <a:extLst>
              <a:ext uri="{FF2B5EF4-FFF2-40B4-BE49-F238E27FC236}">
                <a16:creationId xmlns:a16="http://schemas.microsoft.com/office/drawing/2014/main" id="{25F85B06-9583-F35C-0A44-669D3BBEB153}"/>
              </a:ext>
            </a:extLst>
          </p:cNvPr>
          <p:cNvSpPr/>
          <p:nvPr/>
        </p:nvSpPr>
        <p:spPr>
          <a:xfrm rot="13500000">
            <a:off x="6477867" y="5427896"/>
            <a:ext cx="371581" cy="36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椭圆 34">
            <a:extLst>
              <a:ext uri="{FF2B5EF4-FFF2-40B4-BE49-F238E27FC236}">
                <a16:creationId xmlns:a16="http://schemas.microsoft.com/office/drawing/2014/main" id="{4551D30D-0C95-D674-4E69-AD44BA0A1805}"/>
              </a:ext>
            </a:extLst>
          </p:cNvPr>
          <p:cNvSpPr/>
          <p:nvPr/>
        </p:nvSpPr>
        <p:spPr>
          <a:xfrm>
            <a:off x="5647117" y="5271302"/>
            <a:ext cx="681232" cy="683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rPr>
              <a:t>1</a:t>
            </a:r>
            <a:endParaRPr lang="zh-CN" altLang="en-US" sz="3200" dirty="0">
              <a:solidFill>
                <a:srgbClr val="FFFFFF"/>
              </a:solidFill>
            </a:endParaRPr>
          </a:p>
        </p:txBody>
      </p:sp>
      <p:sp>
        <p:nvSpPr>
          <p:cNvPr id="36" name="MH_Text_2">
            <a:extLst>
              <a:ext uri="{FF2B5EF4-FFF2-40B4-BE49-F238E27FC236}">
                <a16:creationId xmlns:a16="http://schemas.microsoft.com/office/drawing/2014/main" id="{898467B1-7FFD-7EC6-3DCE-72AA3FF5150E}"/>
              </a:ext>
            </a:extLst>
          </p:cNvPr>
          <p:cNvSpPr txBox="1"/>
          <p:nvPr>
            <p:custDataLst>
              <p:tags r:id="rId1"/>
            </p:custDataLst>
          </p:nvPr>
        </p:nvSpPr>
        <p:spPr>
          <a:xfrm>
            <a:off x="7099967" y="5037737"/>
            <a:ext cx="3126521" cy="976107"/>
          </a:xfrm>
          <a:prstGeom prst="rect">
            <a:avLst/>
          </a:prstGeom>
          <a:noFill/>
        </p:spPr>
        <p:txBody>
          <a:bodyPr lIns="121912" tIns="60956" rIns="121912" bIns="60956" anchor="t" anchorCtr="0">
            <a:noAutofit/>
          </a:bodyPr>
          <a:lstStyle/>
          <a:p>
            <a:pPr>
              <a:lnSpc>
                <a:spcPct val="150000"/>
              </a:lnSpc>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具有极客精神的用户自愿上传论文仓库，完善仓库信息，接受其他用户及审稿人审阅</a:t>
            </a:r>
          </a:p>
        </p:txBody>
      </p:sp>
      <p:sp>
        <p:nvSpPr>
          <p:cNvPr id="37" name="MH_Text_2">
            <a:extLst>
              <a:ext uri="{FF2B5EF4-FFF2-40B4-BE49-F238E27FC236}">
                <a16:creationId xmlns:a16="http://schemas.microsoft.com/office/drawing/2014/main" id="{E417B732-A2AD-C463-1061-C76A683A49C9}"/>
              </a:ext>
            </a:extLst>
          </p:cNvPr>
          <p:cNvSpPr txBox="1"/>
          <p:nvPr>
            <p:custDataLst>
              <p:tags r:id="rId2"/>
            </p:custDataLst>
          </p:nvPr>
        </p:nvSpPr>
        <p:spPr>
          <a:xfrm>
            <a:off x="1796311" y="4061630"/>
            <a:ext cx="3225316" cy="976107"/>
          </a:xfrm>
          <a:prstGeom prst="rect">
            <a:avLst/>
          </a:prstGeom>
          <a:noFill/>
        </p:spPr>
        <p:txBody>
          <a:bodyPr lIns="121912" tIns="60956" rIns="121912" bIns="60956" anchor="t" anchorCtr="0">
            <a:noAutofit/>
          </a:bodyPr>
          <a:lstStyle/>
          <a:p>
            <a:pPr>
              <a:lnSpc>
                <a:spcPct val="150000"/>
              </a:lnSpc>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用户在</a:t>
            </a:r>
            <a:r>
              <a:rPr lang="en-US" altLang="zh-CN" dirty="0" err="1">
                <a:solidFill>
                  <a:schemeClr val="bg2">
                    <a:lumMod val="25000"/>
                  </a:schemeClr>
                </a:solidFill>
                <a:latin typeface="方正兰亭粗黑_GBK" panose="02000000000000000000" pitchFamily="2" charset="-122"/>
                <a:ea typeface="方正兰亭粗黑_GBK" panose="02000000000000000000" pitchFamily="2" charset="-122"/>
                <a:sym typeface="+mn-lt"/>
              </a:rPr>
              <a:t>Patahub</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社区阅读与复现论文，将高质量论文及结果收藏点赞，提高论文和作者影响力</a:t>
            </a:r>
          </a:p>
        </p:txBody>
      </p:sp>
      <p:sp>
        <p:nvSpPr>
          <p:cNvPr id="38" name="MH_Text_2">
            <a:extLst>
              <a:ext uri="{FF2B5EF4-FFF2-40B4-BE49-F238E27FC236}">
                <a16:creationId xmlns:a16="http://schemas.microsoft.com/office/drawing/2014/main" id="{1E8BDA46-E916-A6C3-82F4-96235C3C72E2}"/>
              </a:ext>
            </a:extLst>
          </p:cNvPr>
          <p:cNvSpPr txBox="1"/>
          <p:nvPr>
            <p:custDataLst>
              <p:tags r:id="rId3"/>
            </p:custDataLst>
          </p:nvPr>
        </p:nvSpPr>
        <p:spPr>
          <a:xfrm>
            <a:off x="7099967" y="3208142"/>
            <a:ext cx="3402186" cy="976107"/>
          </a:xfrm>
          <a:prstGeom prst="rect">
            <a:avLst/>
          </a:prstGeom>
          <a:noFill/>
        </p:spPr>
        <p:txBody>
          <a:bodyPr lIns="121912" tIns="60956" rIns="121912" bIns="60956" anchor="t" anchorCtr="0">
            <a:noAutofit/>
          </a:bodyPr>
          <a:lstStyle/>
          <a:p>
            <a:pPr>
              <a:lnSpc>
                <a:spcPct val="150000"/>
              </a:lnSpc>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吸引期刊会议审稿人团队入驻，进一步完善影响力奖惩机制，约束和激励论文作者</a:t>
            </a:r>
          </a:p>
        </p:txBody>
      </p:sp>
      <p:sp>
        <p:nvSpPr>
          <p:cNvPr id="39" name="MH_Text_2">
            <a:extLst>
              <a:ext uri="{FF2B5EF4-FFF2-40B4-BE49-F238E27FC236}">
                <a16:creationId xmlns:a16="http://schemas.microsoft.com/office/drawing/2014/main" id="{C5AFC976-4DF2-3BB2-19D7-A54632C774BF}"/>
              </a:ext>
            </a:extLst>
          </p:cNvPr>
          <p:cNvSpPr txBox="1"/>
          <p:nvPr>
            <p:custDataLst>
              <p:tags r:id="rId4"/>
            </p:custDataLst>
          </p:nvPr>
        </p:nvSpPr>
        <p:spPr>
          <a:xfrm>
            <a:off x="1778975" y="2128255"/>
            <a:ext cx="3402186" cy="976107"/>
          </a:xfrm>
          <a:prstGeom prst="rect">
            <a:avLst/>
          </a:prstGeom>
          <a:noFill/>
        </p:spPr>
        <p:txBody>
          <a:bodyPr lIns="121912" tIns="60956" rIns="121912" bIns="60956" anchor="t" anchorCtr="0">
            <a:noAutofit/>
          </a:bodyPr>
          <a:lstStyle/>
          <a:p>
            <a:pPr>
              <a:lnSpc>
                <a:spcPct val="150000"/>
              </a:lnSpc>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平台提供优质论文、对应结果及实现方法，科研机构和期刊会议可能会为此提供资金支持</a:t>
            </a:r>
          </a:p>
        </p:txBody>
      </p:sp>
    </p:spTree>
    <p:extLst>
      <p:ext uri="{BB962C8B-B14F-4D97-AF65-F5344CB8AC3E}">
        <p14:creationId xmlns:p14="http://schemas.microsoft.com/office/powerpoint/2010/main" val="5559358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运营推广</a:t>
            </a: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4" name="文本框 23"/>
          <p:cNvSpPr txBox="1"/>
          <p:nvPr/>
        </p:nvSpPr>
        <p:spPr>
          <a:xfrm>
            <a:off x="1253876" y="827253"/>
            <a:ext cx="1570251"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推广与展望</a:t>
            </a:r>
          </a:p>
        </p:txBody>
      </p:sp>
      <p:sp>
        <p:nvSpPr>
          <p:cNvPr id="25" name="灯片编号占位符 24"/>
          <p:cNvSpPr>
            <a:spLocks noGrp="1"/>
          </p:cNvSpPr>
          <p:nvPr>
            <p:ph type="sldNum" sz="quarter" idx="10"/>
          </p:nvPr>
        </p:nvSpPr>
        <p:spPr/>
        <p:txBody>
          <a:bodyPr/>
          <a:lstStyle/>
          <a:p>
            <a:fld id="{023126B9-07AC-4BAF-B3D7-FAC1D3999DA4}" type="slidenum">
              <a:rPr lang="zh-CN" altLang="en-US" smtClean="0"/>
              <a:pPr/>
              <a:t>22</a:t>
            </a:fld>
            <a:endParaRPr lang="zh-CN" altLang="en-US" dirty="0"/>
          </a:p>
        </p:txBody>
      </p:sp>
      <p:sp>
        <p:nvSpPr>
          <p:cNvPr id="26" name="MH_Other_1">
            <a:extLst>
              <a:ext uri="{FF2B5EF4-FFF2-40B4-BE49-F238E27FC236}">
                <a16:creationId xmlns:a16="http://schemas.microsoft.com/office/drawing/2014/main" id="{36CD8A78-A1BC-F7D2-FE6F-58FAFD196A7C}"/>
              </a:ext>
            </a:extLst>
          </p:cNvPr>
          <p:cNvSpPr/>
          <p:nvPr>
            <p:custDataLst>
              <p:tags r:id="rId1"/>
            </p:custDataLst>
          </p:nvPr>
        </p:nvSpPr>
        <p:spPr bwMode="auto">
          <a:xfrm>
            <a:off x="4901886" y="3108532"/>
            <a:ext cx="2388227" cy="2770363"/>
          </a:xfrm>
          <a:custGeom>
            <a:avLst/>
            <a:gdLst>
              <a:gd name="T0" fmla="*/ 2880 w 5977"/>
              <a:gd name="T1" fmla="*/ 366 h 6949"/>
              <a:gd name="T2" fmla="*/ 2537 w 5977"/>
              <a:gd name="T3" fmla="*/ 1873 h 6949"/>
              <a:gd name="T4" fmla="*/ 1824 w 5977"/>
              <a:gd name="T5" fmla="*/ 603 h 6949"/>
              <a:gd name="T6" fmla="*/ 1753 w 5977"/>
              <a:gd name="T7" fmla="*/ 670 h 6949"/>
              <a:gd name="T8" fmla="*/ 2538 w 5977"/>
              <a:gd name="T9" fmla="*/ 2541 h 6949"/>
              <a:gd name="T10" fmla="*/ 2222 w 5977"/>
              <a:gd name="T11" fmla="*/ 2790 h 6949"/>
              <a:gd name="T12" fmla="*/ 535 w 5977"/>
              <a:gd name="T13" fmla="*/ 1885 h 6949"/>
              <a:gd name="T14" fmla="*/ 376 w 5977"/>
              <a:gd name="T15" fmla="*/ 1956 h 6949"/>
              <a:gd name="T16" fmla="*/ 1565 w 5977"/>
              <a:gd name="T17" fmla="*/ 2480 h 6949"/>
              <a:gd name="T18" fmla="*/ 2389 w 5977"/>
              <a:gd name="T19" fmla="*/ 3537 h 6949"/>
              <a:gd name="T20" fmla="*/ 2135 w 5977"/>
              <a:gd name="T21" fmla="*/ 4240 h 6949"/>
              <a:gd name="T22" fmla="*/ 12 w 5977"/>
              <a:gd name="T23" fmla="*/ 3875 h 6949"/>
              <a:gd name="T24" fmla="*/ 0 w 5977"/>
              <a:gd name="T25" fmla="*/ 4054 h 6949"/>
              <a:gd name="T26" fmla="*/ 2184 w 5977"/>
              <a:gd name="T27" fmla="*/ 4580 h 6949"/>
              <a:gd name="T28" fmla="*/ 2243 w 5977"/>
              <a:gd name="T29" fmla="*/ 6033 h 6949"/>
              <a:gd name="T30" fmla="*/ 1565 w 5977"/>
              <a:gd name="T31" fmla="*/ 6635 h 6949"/>
              <a:gd name="T32" fmla="*/ 908 w 5977"/>
              <a:gd name="T33" fmla="*/ 6761 h 6949"/>
              <a:gd name="T34" fmla="*/ 3978 w 5977"/>
              <a:gd name="T35" fmla="*/ 6888 h 6949"/>
              <a:gd name="T36" fmla="*/ 4444 w 5977"/>
              <a:gd name="T37" fmla="*/ 6786 h 6949"/>
              <a:gd name="T38" fmla="*/ 3990 w 5977"/>
              <a:gd name="T39" fmla="*/ 6677 h 6949"/>
              <a:gd name="T40" fmla="*/ 3121 w 5977"/>
              <a:gd name="T41" fmla="*/ 6098 h 6949"/>
              <a:gd name="T42" fmla="*/ 3103 w 5977"/>
              <a:gd name="T43" fmla="*/ 4773 h 6949"/>
              <a:gd name="T44" fmla="*/ 4614 w 5977"/>
              <a:gd name="T45" fmla="*/ 4157 h 6949"/>
              <a:gd name="T46" fmla="*/ 5977 w 5977"/>
              <a:gd name="T47" fmla="*/ 4030 h 6949"/>
              <a:gd name="T48" fmla="*/ 5970 w 5977"/>
              <a:gd name="T49" fmla="*/ 3829 h 6949"/>
              <a:gd name="T50" fmla="*/ 5710 w 5977"/>
              <a:gd name="T51" fmla="*/ 3898 h 6949"/>
              <a:gd name="T52" fmla="*/ 3071 w 5977"/>
              <a:gd name="T53" fmla="*/ 4243 h 6949"/>
              <a:gd name="T54" fmla="*/ 3308 w 5977"/>
              <a:gd name="T55" fmla="*/ 2959 h 6949"/>
              <a:gd name="T56" fmla="*/ 5462 w 5977"/>
              <a:gd name="T57" fmla="*/ 2202 h 6949"/>
              <a:gd name="T58" fmla="*/ 5391 w 5977"/>
              <a:gd name="T59" fmla="*/ 2119 h 6949"/>
              <a:gd name="T60" fmla="*/ 3824 w 5977"/>
              <a:gd name="T61" fmla="*/ 2471 h 6949"/>
              <a:gd name="T62" fmla="*/ 2916 w 5977"/>
              <a:gd name="T63" fmla="*/ 2840 h 6949"/>
              <a:gd name="T64" fmla="*/ 3083 w 5977"/>
              <a:gd name="T65" fmla="*/ 2377 h 6949"/>
              <a:gd name="T66" fmla="*/ 4059 w 5977"/>
              <a:gd name="T67" fmla="*/ 1013 h 6949"/>
              <a:gd name="T68" fmla="*/ 3418 w 5977"/>
              <a:gd name="T69" fmla="*/ 1832 h 6949"/>
              <a:gd name="T70" fmla="*/ 2806 w 5977"/>
              <a:gd name="T71" fmla="*/ 2127 h 6949"/>
              <a:gd name="T72" fmla="*/ 2979 w 5977"/>
              <a:gd name="T73" fmla="*/ 540 h 6949"/>
              <a:gd name="T74" fmla="*/ 2932 w 5977"/>
              <a:gd name="T75" fmla="*/ 1 h 6949"/>
              <a:gd name="T76" fmla="*/ 2785 w 5977"/>
              <a:gd name="T77" fmla="*/ 0 h 6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77" h="6949">
                <a:moveTo>
                  <a:pt x="2785" y="0"/>
                </a:moveTo>
                <a:cubicBezTo>
                  <a:pt x="2841" y="42"/>
                  <a:pt x="2858" y="134"/>
                  <a:pt x="2880" y="366"/>
                </a:cubicBezTo>
                <a:cubicBezTo>
                  <a:pt x="2910" y="674"/>
                  <a:pt x="2891" y="857"/>
                  <a:pt x="2760" y="1513"/>
                </a:cubicBezTo>
                <a:cubicBezTo>
                  <a:pt x="2638" y="2133"/>
                  <a:pt x="2639" y="2130"/>
                  <a:pt x="2537" y="1873"/>
                </a:cubicBezTo>
                <a:cubicBezTo>
                  <a:pt x="2413" y="1562"/>
                  <a:pt x="2149" y="1060"/>
                  <a:pt x="1997" y="847"/>
                </a:cubicBezTo>
                <a:cubicBezTo>
                  <a:pt x="1912" y="730"/>
                  <a:pt x="1834" y="619"/>
                  <a:pt x="1824" y="603"/>
                </a:cubicBezTo>
                <a:cubicBezTo>
                  <a:pt x="1821" y="599"/>
                  <a:pt x="1822" y="588"/>
                  <a:pt x="1825" y="573"/>
                </a:cubicBezTo>
                <a:cubicBezTo>
                  <a:pt x="1802" y="607"/>
                  <a:pt x="1779" y="639"/>
                  <a:pt x="1753" y="670"/>
                </a:cubicBezTo>
                <a:cubicBezTo>
                  <a:pt x="1818" y="723"/>
                  <a:pt x="2054" y="1118"/>
                  <a:pt x="2190" y="1400"/>
                </a:cubicBezTo>
                <a:cubicBezTo>
                  <a:pt x="2346" y="1724"/>
                  <a:pt x="2539" y="2359"/>
                  <a:pt x="2538" y="2541"/>
                </a:cubicBezTo>
                <a:cubicBezTo>
                  <a:pt x="2537" y="2685"/>
                  <a:pt x="2494" y="2855"/>
                  <a:pt x="2446" y="2903"/>
                </a:cubicBezTo>
                <a:cubicBezTo>
                  <a:pt x="2409" y="2940"/>
                  <a:pt x="2382" y="2926"/>
                  <a:pt x="2222" y="2790"/>
                </a:cubicBezTo>
                <a:cubicBezTo>
                  <a:pt x="1978" y="2584"/>
                  <a:pt x="1756" y="2436"/>
                  <a:pt x="1436" y="2266"/>
                </a:cubicBezTo>
                <a:cubicBezTo>
                  <a:pt x="1187" y="2133"/>
                  <a:pt x="694" y="1925"/>
                  <a:pt x="535" y="1885"/>
                </a:cubicBezTo>
                <a:cubicBezTo>
                  <a:pt x="470" y="1868"/>
                  <a:pt x="435" y="1856"/>
                  <a:pt x="420" y="1823"/>
                </a:cubicBezTo>
                <a:cubicBezTo>
                  <a:pt x="408" y="1868"/>
                  <a:pt x="393" y="1913"/>
                  <a:pt x="376" y="1956"/>
                </a:cubicBezTo>
                <a:cubicBezTo>
                  <a:pt x="383" y="1953"/>
                  <a:pt x="389" y="1951"/>
                  <a:pt x="395" y="1951"/>
                </a:cubicBezTo>
                <a:cubicBezTo>
                  <a:pt x="549" y="1951"/>
                  <a:pt x="1204" y="2247"/>
                  <a:pt x="1565" y="2480"/>
                </a:cubicBezTo>
                <a:cubicBezTo>
                  <a:pt x="1801" y="2632"/>
                  <a:pt x="2168" y="2981"/>
                  <a:pt x="2287" y="3167"/>
                </a:cubicBezTo>
                <a:cubicBezTo>
                  <a:pt x="2358" y="3279"/>
                  <a:pt x="2375" y="3338"/>
                  <a:pt x="2389" y="3537"/>
                </a:cubicBezTo>
                <a:cubicBezTo>
                  <a:pt x="2407" y="3784"/>
                  <a:pt x="2356" y="4253"/>
                  <a:pt x="2309" y="4282"/>
                </a:cubicBezTo>
                <a:cubicBezTo>
                  <a:pt x="2294" y="4291"/>
                  <a:pt x="2216" y="4272"/>
                  <a:pt x="2135" y="4240"/>
                </a:cubicBezTo>
                <a:cubicBezTo>
                  <a:pt x="1771" y="4095"/>
                  <a:pt x="1129" y="3975"/>
                  <a:pt x="401" y="3915"/>
                </a:cubicBezTo>
                <a:cubicBezTo>
                  <a:pt x="234" y="3901"/>
                  <a:pt x="89" y="3886"/>
                  <a:pt x="12" y="3875"/>
                </a:cubicBezTo>
                <a:cubicBezTo>
                  <a:pt x="12" y="3877"/>
                  <a:pt x="12" y="3878"/>
                  <a:pt x="12" y="3880"/>
                </a:cubicBezTo>
                <a:cubicBezTo>
                  <a:pt x="12" y="3939"/>
                  <a:pt x="8" y="3997"/>
                  <a:pt x="0" y="4054"/>
                </a:cubicBezTo>
                <a:lnTo>
                  <a:pt x="229" y="4057"/>
                </a:lnTo>
                <a:cubicBezTo>
                  <a:pt x="1035" y="4066"/>
                  <a:pt x="1849" y="4284"/>
                  <a:pt x="2184" y="4580"/>
                </a:cubicBezTo>
                <a:cubicBezTo>
                  <a:pt x="2296" y="4678"/>
                  <a:pt x="2311" y="4707"/>
                  <a:pt x="2329" y="4848"/>
                </a:cubicBezTo>
                <a:cubicBezTo>
                  <a:pt x="2353" y="5035"/>
                  <a:pt x="2303" y="5720"/>
                  <a:pt x="2243" y="6033"/>
                </a:cubicBezTo>
                <a:cubicBezTo>
                  <a:pt x="2219" y="6155"/>
                  <a:pt x="2177" y="6286"/>
                  <a:pt x="2148" y="6324"/>
                </a:cubicBezTo>
                <a:cubicBezTo>
                  <a:pt x="2078" y="6419"/>
                  <a:pt x="1739" y="6599"/>
                  <a:pt x="1565" y="6635"/>
                </a:cubicBezTo>
                <a:cubicBezTo>
                  <a:pt x="1488" y="6651"/>
                  <a:pt x="1312" y="6682"/>
                  <a:pt x="1175" y="6704"/>
                </a:cubicBezTo>
                <a:cubicBezTo>
                  <a:pt x="1037" y="6727"/>
                  <a:pt x="917" y="6752"/>
                  <a:pt x="908" y="6761"/>
                </a:cubicBezTo>
                <a:cubicBezTo>
                  <a:pt x="846" y="6823"/>
                  <a:pt x="1154" y="6882"/>
                  <a:pt x="1733" y="6919"/>
                </a:cubicBezTo>
                <a:cubicBezTo>
                  <a:pt x="2214" y="6949"/>
                  <a:pt x="3600" y="6930"/>
                  <a:pt x="3978" y="6888"/>
                </a:cubicBezTo>
                <a:cubicBezTo>
                  <a:pt x="4141" y="6870"/>
                  <a:pt x="4313" y="6840"/>
                  <a:pt x="4359" y="6821"/>
                </a:cubicBezTo>
                <a:lnTo>
                  <a:pt x="4444" y="6786"/>
                </a:lnTo>
                <a:lnTo>
                  <a:pt x="4380" y="6752"/>
                </a:lnTo>
                <a:cubicBezTo>
                  <a:pt x="4344" y="6733"/>
                  <a:pt x="4169" y="6699"/>
                  <a:pt x="3990" y="6677"/>
                </a:cubicBezTo>
                <a:cubicBezTo>
                  <a:pt x="3636" y="6633"/>
                  <a:pt x="3384" y="6538"/>
                  <a:pt x="3223" y="6387"/>
                </a:cubicBezTo>
                <a:cubicBezTo>
                  <a:pt x="3147" y="6317"/>
                  <a:pt x="3136" y="6284"/>
                  <a:pt x="3121" y="6098"/>
                </a:cubicBezTo>
                <a:cubicBezTo>
                  <a:pt x="3098" y="5808"/>
                  <a:pt x="3092" y="5584"/>
                  <a:pt x="3098" y="5147"/>
                </a:cubicBezTo>
                <a:lnTo>
                  <a:pt x="3103" y="4773"/>
                </a:lnTo>
                <a:lnTo>
                  <a:pt x="3201" y="4665"/>
                </a:lnTo>
                <a:cubicBezTo>
                  <a:pt x="3389" y="4458"/>
                  <a:pt x="3879" y="4281"/>
                  <a:pt x="4614" y="4157"/>
                </a:cubicBezTo>
                <a:cubicBezTo>
                  <a:pt x="4997" y="4092"/>
                  <a:pt x="5912" y="4000"/>
                  <a:pt x="5966" y="4021"/>
                </a:cubicBezTo>
                <a:cubicBezTo>
                  <a:pt x="5969" y="4022"/>
                  <a:pt x="5973" y="4026"/>
                  <a:pt x="5977" y="4030"/>
                </a:cubicBezTo>
                <a:cubicBezTo>
                  <a:pt x="5971" y="3983"/>
                  <a:pt x="5968" y="3935"/>
                  <a:pt x="5968" y="3887"/>
                </a:cubicBezTo>
                <a:cubicBezTo>
                  <a:pt x="5968" y="3867"/>
                  <a:pt x="5969" y="3848"/>
                  <a:pt x="5970" y="3829"/>
                </a:cubicBezTo>
                <a:cubicBezTo>
                  <a:pt x="5961" y="3854"/>
                  <a:pt x="5951" y="3871"/>
                  <a:pt x="5942" y="3877"/>
                </a:cubicBezTo>
                <a:cubicBezTo>
                  <a:pt x="5925" y="3888"/>
                  <a:pt x="5821" y="3898"/>
                  <a:pt x="5710" y="3898"/>
                </a:cubicBezTo>
                <a:cubicBezTo>
                  <a:pt x="5247" y="3899"/>
                  <a:pt x="4355" y="4013"/>
                  <a:pt x="3586" y="4169"/>
                </a:cubicBezTo>
                <a:cubicBezTo>
                  <a:pt x="3302" y="4226"/>
                  <a:pt x="3085" y="4257"/>
                  <a:pt x="3071" y="4243"/>
                </a:cubicBezTo>
                <a:cubicBezTo>
                  <a:pt x="3043" y="4215"/>
                  <a:pt x="2962" y="3612"/>
                  <a:pt x="2962" y="3431"/>
                </a:cubicBezTo>
                <a:cubicBezTo>
                  <a:pt x="2962" y="3287"/>
                  <a:pt x="3037" y="3185"/>
                  <a:pt x="3308" y="2959"/>
                </a:cubicBezTo>
                <a:cubicBezTo>
                  <a:pt x="3708" y="2626"/>
                  <a:pt x="4264" y="2412"/>
                  <a:pt x="5130" y="2260"/>
                </a:cubicBezTo>
                <a:lnTo>
                  <a:pt x="5462" y="2202"/>
                </a:lnTo>
                <a:cubicBezTo>
                  <a:pt x="5441" y="2169"/>
                  <a:pt x="5420" y="2136"/>
                  <a:pt x="5403" y="2101"/>
                </a:cubicBezTo>
                <a:cubicBezTo>
                  <a:pt x="5400" y="2110"/>
                  <a:pt x="5397" y="2116"/>
                  <a:pt x="5391" y="2119"/>
                </a:cubicBezTo>
                <a:cubicBezTo>
                  <a:pt x="5374" y="2130"/>
                  <a:pt x="5204" y="2161"/>
                  <a:pt x="5015" y="2189"/>
                </a:cubicBezTo>
                <a:cubicBezTo>
                  <a:pt x="4603" y="2249"/>
                  <a:pt x="4090" y="2371"/>
                  <a:pt x="3824" y="2471"/>
                </a:cubicBezTo>
                <a:cubicBezTo>
                  <a:pt x="3718" y="2511"/>
                  <a:pt x="3480" y="2623"/>
                  <a:pt x="3296" y="2720"/>
                </a:cubicBezTo>
                <a:cubicBezTo>
                  <a:pt x="2967" y="2892"/>
                  <a:pt x="2959" y="2895"/>
                  <a:pt x="2916" y="2840"/>
                </a:cubicBezTo>
                <a:cubicBezTo>
                  <a:pt x="2888" y="2802"/>
                  <a:pt x="2878" y="2747"/>
                  <a:pt x="2887" y="2673"/>
                </a:cubicBezTo>
                <a:cubicBezTo>
                  <a:pt x="2899" y="2585"/>
                  <a:pt x="2938" y="2526"/>
                  <a:pt x="3083" y="2377"/>
                </a:cubicBezTo>
                <a:cubicBezTo>
                  <a:pt x="3474" y="1976"/>
                  <a:pt x="3779" y="1561"/>
                  <a:pt x="3990" y="1139"/>
                </a:cubicBezTo>
                <a:cubicBezTo>
                  <a:pt x="4014" y="1091"/>
                  <a:pt x="4038" y="1048"/>
                  <a:pt x="4059" y="1013"/>
                </a:cubicBezTo>
                <a:cubicBezTo>
                  <a:pt x="4029" y="994"/>
                  <a:pt x="4001" y="975"/>
                  <a:pt x="3973" y="953"/>
                </a:cubicBezTo>
                <a:cubicBezTo>
                  <a:pt x="3895" y="1157"/>
                  <a:pt x="3635" y="1579"/>
                  <a:pt x="3418" y="1832"/>
                </a:cubicBezTo>
                <a:cubicBezTo>
                  <a:pt x="3264" y="2012"/>
                  <a:pt x="2893" y="2318"/>
                  <a:pt x="2830" y="2318"/>
                </a:cubicBezTo>
                <a:cubicBezTo>
                  <a:pt x="2793" y="2318"/>
                  <a:pt x="2789" y="2289"/>
                  <a:pt x="2806" y="2127"/>
                </a:cubicBezTo>
                <a:cubicBezTo>
                  <a:pt x="2817" y="2022"/>
                  <a:pt x="2845" y="1835"/>
                  <a:pt x="2867" y="1711"/>
                </a:cubicBezTo>
                <a:cubicBezTo>
                  <a:pt x="2974" y="1120"/>
                  <a:pt x="2996" y="891"/>
                  <a:pt x="2979" y="540"/>
                </a:cubicBezTo>
                <a:cubicBezTo>
                  <a:pt x="2970" y="346"/>
                  <a:pt x="2955" y="140"/>
                  <a:pt x="2946" y="84"/>
                </a:cubicBezTo>
                <a:lnTo>
                  <a:pt x="2932" y="1"/>
                </a:lnTo>
                <a:cubicBezTo>
                  <a:pt x="2909" y="2"/>
                  <a:pt x="2886" y="3"/>
                  <a:pt x="2863" y="3"/>
                </a:cubicBezTo>
                <a:cubicBezTo>
                  <a:pt x="2836" y="3"/>
                  <a:pt x="2811" y="2"/>
                  <a:pt x="2785" y="0"/>
                </a:cubicBezTo>
                <a:close/>
              </a:path>
            </a:pathLst>
          </a:custGeom>
          <a:solidFill>
            <a:schemeClr val="bg1">
              <a:lumMod val="65000"/>
            </a:schemeClr>
          </a:solidFill>
          <a:ln w="0">
            <a:noFill/>
            <a:prstDash val="solid"/>
            <a:round/>
          </a:ln>
        </p:spPr>
        <p:txBody>
          <a:bodyPr/>
          <a:lstStyle/>
          <a:p>
            <a:pPr eaLnBrk="1" fontAlgn="auto" hangingPunct="1">
              <a:spcBef>
                <a:spcPts val="0"/>
              </a:spcBef>
              <a:spcAft>
                <a:spcPts val="0"/>
              </a:spcAft>
              <a:defRPr/>
            </a:pPr>
            <a:endParaRPr lang="zh-TW" altLang="en-US">
              <a:cs typeface="+mn-ea"/>
              <a:sym typeface="+mn-lt"/>
            </a:endParaRPr>
          </a:p>
        </p:txBody>
      </p:sp>
      <p:sp>
        <p:nvSpPr>
          <p:cNvPr id="27" name="MH_Other_3">
            <a:extLst>
              <a:ext uri="{FF2B5EF4-FFF2-40B4-BE49-F238E27FC236}">
                <a16:creationId xmlns:a16="http://schemas.microsoft.com/office/drawing/2014/main" id="{83B4E884-E1F4-6013-F3E8-605B90B54A8F}"/>
              </a:ext>
            </a:extLst>
          </p:cNvPr>
          <p:cNvSpPr/>
          <p:nvPr>
            <p:custDataLst>
              <p:tags r:id="rId2"/>
            </p:custDataLst>
          </p:nvPr>
        </p:nvSpPr>
        <p:spPr>
          <a:xfrm>
            <a:off x="4482167" y="3447963"/>
            <a:ext cx="649887" cy="647092"/>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TW" altLang="en-US" sz="2000" b="1" kern="0">
              <a:solidFill>
                <a:schemeClr val="tx1">
                  <a:lumMod val="50000"/>
                  <a:lumOff val="50000"/>
                </a:schemeClr>
              </a:solidFill>
              <a:cs typeface="+mn-ea"/>
              <a:sym typeface="+mn-lt"/>
            </a:endParaRPr>
          </a:p>
        </p:txBody>
      </p:sp>
      <p:sp>
        <p:nvSpPr>
          <p:cNvPr id="28" name="MH_Other_5">
            <a:extLst>
              <a:ext uri="{FF2B5EF4-FFF2-40B4-BE49-F238E27FC236}">
                <a16:creationId xmlns:a16="http://schemas.microsoft.com/office/drawing/2014/main" id="{F2A5C450-A002-2302-2DF8-1E0E42AE0845}"/>
              </a:ext>
            </a:extLst>
          </p:cNvPr>
          <p:cNvSpPr/>
          <p:nvPr>
            <p:custDataLst>
              <p:tags r:id="rId3"/>
            </p:custDataLst>
          </p:nvPr>
        </p:nvSpPr>
        <p:spPr>
          <a:xfrm>
            <a:off x="5770341" y="2569766"/>
            <a:ext cx="649887" cy="648537"/>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TW" altLang="en-US" sz="2000" b="1" kern="0">
              <a:solidFill>
                <a:schemeClr val="tx1">
                  <a:lumMod val="50000"/>
                  <a:lumOff val="50000"/>
                </a:schemeClr>
              </a:solidFill>
              <a:cs typeface="+mn-ea"/>
              <a:sym typeface="+mn-lt"/>
            </a:endParaRPr>
          </a:p>
        </p:txBody>
      </p:sp>
      <p:sp>
        <p:nvSpPr>
          <p:cNvPr id="29" name="MH_Other_7">
            <a:extLst>
              <a:ext uri="{FF2B5EF4-FFF2-40B4-BE49-F238E27FC236}">
                <a16:creationId xmlns:a16="http://schemas.microsoft.com/office/drawing/2014/main" id="{36E3AF4B-6700-DF73-ACD9-08DB9468B596}"/>
              </a:ext>
            </a:extLst>
          </p:cNvPr>
          <p:cNvSpPr/>
          <p:nvPr>
            <p:custDataLst>
              <p:tags r:id="rId4"/>
            </p:custDataLst>
          </p:nvPr>
        </p:nvSpPr>
        <p:spPr>
          <a:xfrm>
            <a:off x="6964430" y="3668958"/>
            <a:ext cx="649888" cy="647092"/>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TW" altLang="en-US" sz="2000" b="1" kern="0">
              <a:solidFill>
                <a:schemeClr val="tx1">
                  <a:lumMod val="50000"/>
                  <a:lumOff val="50000"/>
                </a:schemeClr>
              </a:solidFill>
              <a:cs typeface="+mn-ea"/>
              <a:sym typeface="+mn-lt"/>
            </a:endParaRPr>
          </a:p>
        </p:txBody>
      </p:sp>
      <p:sp>
        <p:nvSpPr>
          <p:cNvPr id="31" name="MH_Other_2">
            <a:extLst>
              <a:ext uri="{FF2B5EF4-FFF2-40B4-BE49-F238E27FC236}">
                <a16:creationId xmlns:a16="http://schemas.microsoft.com/office/drawing/2014/main" id="{A7B7263F-A061-48F9-5AC1-868F5526E370}"/>
              </a:ext>
            </a:extLst>
          </p:cNvPr>
          <p:cNvSpPr>
            <a:spLocks noChangeArrowheads="1"/>
          </p:cNvSpPr>
          <p:nvPr>
            <p:custDataLst>
              <p:tags r:id="rId5"/>
            </p:custDataLst>
          </p:nvPr>
        </p:nvSpPr>
        <p:spPr bwMode="auto">
          <a:xfrm>
            <a:off x="4304090" y="4324717"/>
            <a:ext cx="648440" cy="648536"/>
          </a:xfrm>
          <a:prstGeom prst="ellipse">
            <a:avLst/>
          </a:prstGeom>
          <a:solidFill>
            <a:schemeClr val="accent1"/>
          </a:solidFill>
          <a:ln>
            <a:noFill/>
          </a:ln>
          <a:extLst>
            <a:ext uri="{91240B29-F687-4F45-9708-019B960494DF}">
              <a14:hiddenLine xmlns:a14="http://schemas.microsoft.com/office/drawing/2010/main" w="25400">
                <a:solidFill>
                  <a:srgbClr val="000000"/>
                </a:solidFill>
                <a:round/>
              </a14:hiddenLine>
            </a:ext>
          </a:extLst>
        </p:spPr>
        <p:txBody>
          <a:bodyPr/>
          <a:lstStyle>
            <a:lvl1pPr marL="233680" indent="-23368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5000"/>
              </a:lnSpc>
              <a:spcBef>
                <a:spcPct val="50000"/>
              </a:spcBef>
              <a:spcAft>
                <a:spcPct val="35000"/>
              </a:spcAft>
              <a:buClr>
                <a:srgbClr val="678BA8"/>
              </a:buClr>
              <a:buFontTx/>
              <a:buChar char="•"/>
            </a:pPr>
            <a:endParaRPr lang="zh-TW" altLang="en-US" sz="3200">
              <a:solidFill>
                <a:srgbClr val="000000"/>
              </a:solidFill>
              <a:latin typeface="+mn-lt"/>
              <a:ea typeface="+mn-ea"/>
              <a:cs typeface="+mn-ea"/>
              <a:sym typeface="+mn-lt"/>
            </a:endParaRPr>
          </a:p>
        </p:txBody>
      </p:sp>
      <p:grpSp>
        <p:nvGrpSpPr>
          <p:cNvPr id="33" name="组合 32">
            <a:extLst>
              <a:ext uri="{FF2B5EF4-FFF2-40B4-BE49-F238E27FC236}">
                <a16:creationId xmlns:a16="http://schemas.microsoft.com/office/drawing/2014/main" id="{0250B8BC-F020-9BB5-09A3-09D9C3CF452D}"/>
              </a:ext>
            </a:extLst>
          </p:cNvPr>
          <p:cNvGrpSpPr/>
          <p:nvPr/>
        </p:nvGrpSpPr>
        <p:grpSpPr>
          <a:xfrm>
            <a:off x="5048059" y="2966978"/>
            <a:ext cx="649888" cy="647092"/>
            <a:chOff x="3591426" y="1494590"/>
            <a:chExt cx="649888" cy="647092"/>
          </a:xfrm>
        </p:grpSpPr>
        <p:sp>
          <p:nvSpPr>
            <p:cNvPr id="34" name="MH_Other_4">
              <a:extLst>
                <a:ext uri="{FF2B5EF4-FFF2-40B4-BE49-F238E27FC236}">
                  <a16:creationId xmlns:a16="http://schemas.microsoft.com/office/drawing/2014/main" id="{17C644F4-D2F3-6464-0EF4-89BA61CC1E7E}"/>
                </a:ext>
              </a:extLst>
            </p:cNvPr>
            <p:cNvSpPr>
              <a:spLocks noChangeArrowheads="1"/>
            </p:cNvSpPr>
            <p:nvPr>
              <p:custDataLst>
                <p:tags r:id="rId12"/>
              </p:custDataLst>
            </p:nvPr>
          </p:nvSpPr>
          <p:spPr bwMode="auto">
            <a:xfrm>
              <a:off x="3591426" y="1494590"/>
              <a:ext cx="649888" cy="647092"/>
            </a:xfrm>
            <a:prstGeom prst="ellipse">
              <a:avLst/>
            </a:prstGeom>
            <a:solidFill>
              <a:schemeClr val="accent1"/>
            </a:solidFill>
            <a:ln>
              <a:noFill/>
            </a:ln>
            <a:extLst>
              <a:ext uri="{91240B29-F687-4F45-9708-019B960494DF}">
                <a14:hiddenLine xmlns:a14="http://schemas.microsoft.com/office/drawing/2010/main" w="25400">
                  <a:solidFill>
                    <a:srgbClr val="000000"/>
                  </a:solidFill>
                  <a:round/>
                </a14:hiddenLine>
              </a:ext>
            </a:extLst>
          </p:spPr>
          <p:txBody>
            <a:bodyPr/>
            <a:lstStyle>
              <a:lvl1pPr marL="233680" indent="-23368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5000"/>
                </a:lnSpc>
                <a:spcBef>
                  <a:spcPct val="50000"/>
                </a:spcBef>
                <a:spcAft>
                  <a:spcPct val="35000"/>
                </a:spcAft>
                <a:buClr>
                  <a:srgbClr val="678BA8"/>
                </a:buClr>
                <a:buFontTx/>
                <a:buChar char="•"/>
              </a:pPr>
              <a:endParaRPr lang="zh-TW" altLang="en-US" sz="3200">
                <a:solidFill>
                  <a:srgbClr val="000000"/>
                </a:solidFill>
                <a:latin typeface="+mn-lt"/>
                <a:ea typeface="+mn-ea"/>
                <a:cs typeface="+mn-ea"/>
                <a:sym typeface="+mn-lt"/>
              </a:endParaRPr>
            </a:p>
          </p:txBody>
        </p:sp>
        <p:sp>
          <p:nvSpPr>
            <p:cNvPr id="35" name="MH_Other_10">
              <a:extLst>
                <a:ext uri="{FF2B5EF4-FFF2-40B4-BE49-F238E27FC236}">
                  <a16:creationId xmlns:a16="http://schemas.microsoft.com/office/drawing/2014/main" id="{7FF9E159-2CAD-9DEE-9DD3-04A2082A03D8}"/>
                </a:ext>
              </a:extLst>
            </p:cNvPr>
            <p:cNvSpPr/>
            <p:nvPr>
              <p:custDataLst>
                <p:tags r:id="rId13"/>
              </p:custDataLst>
            </p:nvPr>
          </p:nvSpPr>
          <p:spPr bwMode="auto">
            <a:xfrm>
              <a:off x="3783933" y="1670807"/>
              <a:ext cx="263429" cy="294659"/>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FFFFFF"/>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dirty="0">
                <a:solidFill>
                  <a:srgbClr val="FFFFFF"/>
                </a:solidFill>
                <a:cs typeface="+mn-ea"/>
                <a:sym typeface="+mn-lt"/>
              </a:endParaRPr>
            </a:p>
          </p:txBody>
        </p:sp>
      </p:grpSp>
      <p:sp>
        <p:nvSpPr>
          <p:cNvPr id="37" name="MH_Other_6">
            <a:extLst>
              <a:ext uri="{FF2B5EF4-FFF2-40B4-BE49-F238E27FC236}">
                <a16:creationId xmlns:a16="http://schemas.microsoft.com/office/drawing/2014/main" id="{54442B8D-C9A1-169B-94C6-A3D3A1598BD4}"/>
              </a:ext>
            </a:extLst>
          </p:cNvPr>
          <p:cNvSpPr>
            <a:spLocks noChangeArrowheads="1"/>
          </p:cNvSpPr>
          <p:nvPr>
            <p:custDataLst>
              <p:tags r:id="rId6"/>
            </p:custDataLst>
          </p:nvPr>
        </p:nvSpPr>
        <p:spPr bwMode="auto">
          <a:xfrm>
            <a:off x="6420204" y="3105643"/>
            <a:ext cx="649888" cy="648536"/>
          </a:xfrm>
          <a:prstGeom prst="ellipse">
            <a:avLst/>
          </a:prstGeom>
          <a:solidFill>
            <a:schemeClr val="accent1"/>
          </a:solidFill>
          <a:ln>
            <a:noFill/>
          </a:ln>
          <a:extLst>
            <a:ext uri="{91240B29-F687-4F45-9708-019B960494DF}">
              <a14:hiddenLine xmlns:a14="http://schemas.microsoft.com/office/drawing/2010/main" w="25400">
                <a:solidFill>
                  <a:srgbClr val="000000"/>
                </a:solidFill>
                <a:round/>
              </a14:hiddenLine>
            </a:ext>
          </a:extLst>
        </p:spPr>
        <p:txBody>
          <a:bodyPr/>
          <a:lstStyle>
            <a:lvl1pPr marL="233680" indent="-23368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5000"/>
              </a:lnSpc>
              <a:spcBef>
                <a:spcPct val="50000"/>
              </a:spcBef>
              <a:spcAft>
                <a:spcPct val="35000"/>
              </a:spcAft>
              <a:buClr>
                <a:srgbClr val="678BA8"/>
              </a:buClr>
              <a:buFontTx/>
              <a:buChar char="•"/>
            </a:pPr>
            <a:endParaRPr lang="zh-TW" altLang="en-US" sz="3200">
              <a:solidFill>
                <a:srgbClr val="000000"/>
              </a:solidFill>
              <a:latin typeface="+mn-lt"/>
              <a:ea typeface="+mn-ea"/>
              <a:cs typeface="+mn-ea"/>
              <a:sym typeface="+mn-lt"/>
            </a:endParaRPr>
          </a:p>
        </p:txBody>
      </p:sp>
      <p:sp>
        <p:nvSpPr>
          <p:cNvPr id="40" name="MH_Other_8">
            <a:extLst>
              <a:ext uri="{FF2B5EF4-FFF2-40B4-BE49-F238E27FC236}">
                <a16:creationId xmlns:a16="http://schemas.microsoft.com/office/drawing/2014/main" id="{B7F7CBC3-7BC8-B392-C74C-024AD9AC7875}"/>
              </a:ext>
            </a:extLst>
          </p:cNvPr>
          <p:cNvSpPr>
            <a:spLocks noChangeArrowheads="1"/>
          </p:cNvSpPr>
          <p:nvPr>
            <p:custDataLst>
              <p:tags r:id="rId7"/>
            </p:custDataLst>
          </p:nvPr>
        </p:nvSpPr>
        <p:spPr bwMode="auto">
          <a:xfrm>
            <a:off x="7070091" y="4493712"/>
            <a:ext cx="648440" cy="647092"/>
          </a:xfrm>
          <a:prstGeom prst="ellipse">
            <a:avLst/>
          </a:prstGeom>
          <a:solidFill>
            <a:schemeClr val="accent1"/>
          </a:solidFill>
          <a:ln>
            <a:noFill/>
          </a:ln>
          <a:extLst>
            <a:ext uri="{91240B29-F687-4F45-9708-019B960494DF}">
              <a14:hiddenLine xmlns:a14="http://schemas.microsoft.com/office/drawing/2010/main" w="25400">
                <a:solidFill>
                  <a:srgbClr val="000000"/>
                </a:solidFill>
                <a:round/>
              </a14:hiddenLine>
            </a:ext>
          </a:extLst>
        </p:spPr>
        <p:txBody>
          <a:bodyPr/>
          <a:lstStyle>
            <a:lvl1pPr marL="233680" indent="-23368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5000"/>
              </a:lnSpc>
              <a:spcBef>
                <a:spcPct val="50000"/>
              </a:spcBef>
              <a:spcAft>
                <a:spcPct val="35000"/>
              </a:spcAft>
              <a:buClr>
                <a:srgbClr val="678BA8"/>
              </a:buClr>
              <a:buFontTx/>
              <a:buChar char="•"/>
            </a:pPr>
            <a:endParaRPr lang="zh-TW" altLang="en-US" sz="3200" dirty="0">
              <a:solidFill>
                <a:srgbClr val="000000"/>
              </a:solidFill>
              <a:latin typeface="+mn-lt"/>
              <a:ea typeface="+mn-ea"/>
              <a:cs typeface="+mn-ea"/>
              <a:sym typeface="+mn-lt"/>
            </a:endParaRPr>
          </a:p>
        </p:txBody>
      </p:sp>
      <p:sp>
        <p:nvSpPr>
          <p:cNvPr id="42" name="MH_Text_2">
            <a:extLst>
              <a:ext uri="{FF2B5EF4-FFF2-40B4-BE49-F238E27FC236}">
                <a16:creationId xmlns:a16="http://schemas.microsoft.com/office/drawing/2014/main" id="{5D01B91B-41E6-4483-9296-81E9B87FC398}"/>
              </a:ext>
            </a:extLst>
          </p:cNvPr>
          <p:cNvSpPr txBox="1"/>
          <p:nvPr>
            <p:custDataLst>
              <p:tags r:id="rId8"/>
            </p:custDataLst>
          </p:nvPr>
        </p:nvSpPr>
        <p:spPr>
          <a:xfrm>
            <a:off x="986934" y="4164697"/>
            <a:ext cx="3402186" cy="976107"/>
          </a:xfrm>
          <a:prstGeom prst="rect">
            <a:avLst/>
          </a:prstGeom>
          <a:noFill/>
        </p:spPr>
        <p:txBody>
          <a:bodyPr lIns="121912" tIns="60956" rIns="121912" bIns="60956" anchor="t" anchorCtr="0">
            <a:noAutofit/>
          </a:bodyPr>
          <a:lstStyle/>
          <a:p>
            <a:pPr marL="285750" indent="-285750">
              <a:lnSpc>
                <a:spcPct val="150000"/>
              </a:lnSpc>
              <a:buFont typeface="Arial" panose="020B0604020202020204" pitchFamily="34" charset="0"/>
              <a:buChar char="•"/>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完善论文及结果奖惩机制，筛选优质论文及结果</a:t>
            </a:r>
          </a:p>
        </p:txBody>
      </p:sp>
      <p:pic>
        <p:nvPicPr>
          <p:cNvPr id="14" name="图形 13" descr="用户">
            <a:extLst>
              <a:ext uri="{FF2B5EF4-FFF2-40B4-BE49-F238E27FC236}">
                <a16:creationId xmlns:a16="http://schemas.microsoft.com/office/drawing/2014/main" id="{3F93D3D9-9BCE-20B0-EEC3-4FFB271B51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20735" y="4533788"/>
            <a:ext cx="563684" cy="563684"/>
          </a:xfrm>
          <a:prstGeom prst="rect">
            <a:avLst/>
          </a:prstGeom>
        </p:spPr>
      </p:pic>
      <p:sp>
        <p:nvSpPr>
          <p:cNvPr id="43" name="MH_Text_2">
            <a:extLst>
              <a:ext uri="{FF2B5EF4-FFF2-40B4-BE49-F238E27FC236}">
                <a16:creationId xmlns:a16="http://schemas.microsoft.com/office/drawing/2014/main" id="{1421D340-A5B3-0AED-5F9D-1FFCECD2FC9D}"/>
              </a:ext>
            </a:extLst>
          </p:cNvPr>
          <p:cNvSpPr txBox="1"/>
          <p:nvPr>
            <p:custDataLst>
              <p:tags r:id="rId9"/>
            </p:custDataLst>
          </p:nvPr>
        </p:nvSpPr>
        <p:spPr>
          <a:xfrm>
            <a:off x="7802880" y="4336426"/>
            <a:ext cx="3402186" cy="976107"/>
          </a:xfrm>
          <a:prstGeom prst="rect">
            <a:avLst/>
          </a:prstGeom>
          <a:noFill/>
        </p:spPr>
        <p:txBody>
          <a:bodyPr lIns="121912" tIns="60956" rIns="121912" bIns="60956" anchor="t" anchorCtr="0">
            <a:noAutofit/>
          </a:bodyPr>
          <a:lstStyle/>
          <a:p>
            <a:pPr marL="285750" indent="-285750">
              <a:lnSpc>
                <a:spcPct val="150000"/>
              </a:lnSpc>
              <a:buFont typeface="Arial" panose="020B0604020202020204" pitchFamily="34" charset="0"/>
              <a:buChar char="•"/>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与联动项目增加信息交互，共享用户与论文信息</a:t>
            </a:r>
          </a:p>
        </p:txBody>
      </p:sp>
      <p:pic>
        <p:nvPicPr>
          <p:cNvPr id="44" name="图形 43" descr="正义天平">
            <a:extLst>
              <a:ext uri="{FF2B5EF4-FFF2-40B4-BE49-F238E27FC236}">
                <a16:creationId xmlns:a16="http://schemas.microsoft.com/office/drawing/2014/main" id="{9F0E14FE-A3DC-7F11-CD04-8485116B76E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99710" y="4420385"/>
            <a:ext cx="457200" cy="457200"/>
          </a:xfrm>
          <a:prstGeom prst="rect">
            <a:avLst/>
          </a:prstGeom>
        </p:spPr>
      </p:pic>
      <p:sp>
        <p:nvSpPr>
          <p:cNvPr id="45" name="MH_Text_2">
            <a:extLst>
              <a:ext uri="{FF2B5EF4-FFF2-40B4-BE49-F238E27FC236}">
                <a16:creationId xmlns:a16="http://schemas.microsoft.com/office/drawing/2014/main" id="{B30030B3-622F-C34D-B2E9-BE8A7F3BC7FD}"/>
              </a:ext>
            </a:extLst>
          </p:cNvPr>
          <p:cNvSpPr txBox="1"/>
          <p:nvPr>
            <p:custDataLst>
              <p:tags r:id="rId10"/>
            </p:custDataLst>
          </p:nvPr>
        </p:nvSpPr>
        <p:spPr>
          <a:xfrm>
            <a:off x="2269019" y="2311373"/>
            <a:ext cx="3180750" cy="976107"/>
          </a:xfrm>
          <a:prstGeom prst="rect">
            <a:avLst/>
          </a:prstGeom>
          <a:noFill/>
        </p:spPr>
        <p:txBody>
          <a:bodyPr lIns="121912" tIns="60956" rIns="121912" bIns="60956" anchor="t" anchorCtr="0">
            <a:noAutofit/>
          </a:bodyPr>
          <a:lstStyle/>
          <a:p>
            <a:pPr marL="285750" indent="-285750">
              <a:lnSpc>
                <a:spcPct val="150000"/>
              </a:lnSpc>
              <a:buFont typeface="Arial" panose="020B0604020202020204" pitchFamily="34" charset="0"/>
              <a:buChar char="•"/>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增加</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优化论文复现方法，对</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docker</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加强规范</a:t>
            </a:r>
          </a:p>
        </p:txBody>
      </p:sp>
      <p:sp>
        <p:nvSpPr>
          <p:cNvPr id="46" name="MH_Text_2">
            <a:extLst>
              <a:ext uri="{FF2B5EF4-FFF2-40B4-BE49-F238E27FC236}">
                <a16:creationId xmlns:a16="http://schemas.microsoft.com/office/drawing/2014/main" id="{C7828476-41DF-443A-82AB-51C4440A418E}"/>
              </a:ext>
            </a:extLst>
          </p:cNvPr>
          <p:cNvSpPr txBox="1"/>
          <p:nvPr>
            <p:custDataLst>
              <p:tags r:id="rId11"/>
            </p:custDataLst>
          </p:nvPr>
        </p:nvSpPr>
        <p:spPr>
          <a:xfrm>
            <a:off x="7011646" y="2452893"/>
            <a:ext cx="2911334" cy="976107"/>
          </a:xfrm>
          <a:prstGeom prst="rect">
            <a:avLst/>
          </a:prstGeom>
          <a:noFill/>
        </p:spPr>
        <p:txBody>
          <a:bodyPr lIns="121912" tIns="60956" rIns="121912" bIns="60956" anchor="t" anchorCtr="0">
            <a:noAutofit/>
          </a:bodyPr>
          <a:lstStyle/>
          <a:p>
            <a:pPr marL="285750" indent="-285750">
              <a:lnSpc>
                <a:spcPct val="150000"/>
              </a:lnSpc>
              <a:buFont typeface="Arial" panose="020B0604020202020204" pitchFamily="34" charset="0"/>
              <a:buChar char="•"/>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增加论坛与留言功能，加强平台的社区化</a:t>
            </a:r>
          </a:p>
        </p:txBody>
      </p:sp>
      <p:pic>
        <p:nvPicPr>
          <p:cNvPr id="3" name="图形 2" descr="会议室">
            <a:extLst>
              <a:ext uri="{FF2B5EF4-FFF2-40B4-BE49-F238E27FC236}">
                <a16:creationId xmlns:a16="http://schemas.microsoft.com/office/drawing/2014/main" id="{5E1C8ABD-14E6-B9D4-F4FA-7FF73B09B10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7731" y="3171841"/>
            <a:ext cx="526343" cy="526343"/>
          </a:xfrm>
          <a:prstGeom prst="rect">
            <a:avLst/>
          </a:prstGeom>
        </p:spPr>
      </p:pic>
    </p:spTree>
    <p:extLst>
      <p:ext uri="{BB962C8B-B14F-4D97-AF65-F5344CB8AC3E}">
        <p14:creationId xmlns:p14="http://schemas.microsoft.com/office/powerpoint/2010/main" val="30749244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1000"/>
                                        <p:tgtEl>
                                          <p:spTgt spid="26"/>
                                        </p:tgtEl>
                                      </p:cBhvr>
                                    </p:animEffect>
                                  </p:childTnLst>
                                </p:cTn>
                              </p:par>
                              <p:par>
                                <p:cTn id="8" presetID="53" presetClass="entr" presetSubtype="16" fill="hold" nodeType="withEffect">
                                  <p:stCondLst>
                                    <p:cond delay="250"/>
                                  </p:stCondLst>
                                  <p:childTnLst>
                                    <p:set>
                                      <p:cBhvr>
                                        <p:cTn id="9" dur="1" fill="hold">
                                          <p:stCondLst>
                                            <p:cond delay="0"/>
                                          </p:stCondLst>
                                        </p:cTn>
                                        <p:tgtEl>
                                          <p:spTgt spid="33"/>
                                        </p:tgtEl>
                                        <p:attrNameLst>
                                          <p:attrName>style.visibility</p:attrName>
                                        </p:attrNameLst>
                                      </p:cBhvr>
                                      <p:to>
                                        <p:strVal val="visible"/>
                                      </p:to>
                                    </p:set>
                                    <p:anim calcmode="lin" valueType="num">
                                      <p:cBhvr>
                                        <p:cTn id="10" dur="750" fill="hold"/>
                                        <p:tgtEl>
                                          <p:spTgt spid="33"/>
                                        </p:tgtEl>
                                        <p:attrNameLst>
                                          <p:attrName>ppt_w</p:attrName>
                                        </p:attrNameLst>
                                      </p:cBhvr>
                                      <p:tavLst>
                                        <p:tav tm="0">
                                          <p:val>
                                            <p:fltVal val="0"/>
                                          </p:val>
                                        </p:tav>
                                        <p:tav tm="100000">
                                          <p:val>
                                            <p:strVal val="#ppt_w"/>
                                          </p:val>
                                        </p:tav>
                                      </p:tavLst>
                                    </p:anim>
                                    <p:anim calcmode="lin" valueType="num">
                                      <p:cBhvr>
                                        <p:cTn id="11" dur="750" fill="hold"/>
                                        <p:tgtEl>
                                          <p:spTgt spid="33"/>
                                        </p:tgtEl>
                                        <p:attrNameLst>
                                          <p:attrName>ppt_h</p:attrName>
                                        </p:attrNameLst>
                                      </p:cBhvr>
                                      <p:tavLst>
                                        <p:tav tm="0">
                                          <p:val>
                                            <p:fltVal val="0"/>
                                          </p:val>
                                        </p:tav>
                                        <p:tav tm="100000">
                                          <p:val>
                                            <p:strVal val="#ppt_h"/>
                                          </p:val>
                                        </p:tav>
                                      </p:tavLst>
                                    </p:anim>
                                    <p:animEffect transition="in" filter="fade">
                                      <p:cBhvr>
                                        <p:cTn id="12" dur="750"/>
                                        <p:tgtEl>
                                          <p:spTgt spid="33"/>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8"/>
                                        </p:tgtEl>
                                        <p:attrNameLst>
                                          <p:attrName>style.visibility</p:attrName>
                                        </p:attrNameLst>
                                      </p:cBhvr>
                                      <p:to>
                                        <p:strVal val="visible"/>
                                      </p:to>
                                    </p:set>
                                    <p:anim calcmode="lin" valueType="num">
                                      <p:cBhvr>
                                        <p:cTn id="15" dur="1250" fill="hold"/>
                                        <p:tgtEl>
                                          <p:spTgt spid="28"/>
                                        </p:tgtEl>
                                        <p:attrNameLst>
                                          <p:attrName>ppt_w</p:attrName>
                                        </p:attrNameLst>
                                      </p:cBhvr>
                                      <p:tavLst>
                                        <p:tav tm="0">
                                          <p:val>
                                            <p:fltVal val="0"/>
                                          </p:val>
                                        </p:tav>
                                        <p:tav tm="100000">
                                          <p:val>
                                            <p:strVal val="#ppt_w"/>
                                          </p:val>
                                        </p:tav>
                                      </p:tavLst>
                                    </p:anim>
                                    <p:anim calcmode="lin" valueType="num">
                                      <p:cBhvr>
                                        <p:cTn id="16" dur="1250" fill="hold"/>
                                        <p:tgtEl>
                                          <p:spTgt spid="28"/>
                                        </p:tgtEl>
                                        <p:attrNameLst>
                                          <p:attrName>ppt_h</p:attrName>
                                        </p:attrNameLst>
                                      </p:cBhvr>
                                      <p:tavLst>
                                        <p:tav tm="0">
                                          <p:val>
                                            <p:fltVal val="0"/>
                                          </p:val>
                                        </p:tav>
                                        <p:tav tm="100000">
                                          <p:val>
                                            <p:strVal val="#ppt_h"/>
                                          </p:val>
                                        </p:tav>
                                      </p:tavLst>
                                    </p:anim>
                                    <p:animEffect transition="in" filter="fade">
                                      <p:cBhvr>
                                        <p:cTn id="17" dur="1250"/>
                                        <p:tgtEl>
                                          <p:spTgt spid="28"/>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42" presetClass="entr" presetSubtype="0" fill="hold" grpId="0" nodeType="withEffect">
                                  <p:stCondLst>
                                    <p:cond delay="25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anim calcmode="lin" valueType="num">
                                      <p:cBhvr>
                                        <p:cTn id="29" dur="1000" fill="hold"/>
                                        <p:tgtEl>
                                          <p:spTgt spid="42"/>
                                        </p:tgtEl>
                                        <p:attrNameLst>
                                          <p:attrName>ppt_x</p:attrName>
                                        </p:attrNameLst>
                                      </p:cBhvr>
                                      <p:tavLst>
                                        <p:tav tm="0">
                                          <p:val>
                                            <p:strVal val="#ppt_x"/>
                                          </p:val>
                                        </p:tav>
                                        <p:tav tm="100000">
                                          <p:val>
                                            <p:strVal val="#ppt_x"/>
                                          </p:val>
                                        </p:tav>
                                      </p:tavLst>
                                    </p:anim>
                                    <p:anim calcmode="lin" valueType="num">
                                      <p:cBhvr>
                                        <p:cTn id="30" dur="1000" fill="hold"/>
                                        <p:tgtEl>
                                          <p:spTgt spid="4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5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5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1000"/>
                                        <p:tgtEl>
                                          <p:spTgt spid="45"/>
                                        </p:tgtEl>
                                      </p:cBhvr>
                                    </p:animEffect>
                                    <p:anim calcmode="lin" valueType="num">
                                      <p:cBhvr>
                                        <p:cTn id="39" dur="1000" fill="hold"/>
                                        <p:tgtEl>
                                          <p:spTgt spid="45"/>
                                        </p:tgtEl>
                                        <p:attrNameLst>
                                          <p:attrName>ppt_x</p:attrName>
                                        </p:attrNameLst>
                                      </p:cBhvr>
                                      <p:tavLst>
                                        <p:tav tm="0">
                                          <p:val>
                                            <p:strVal val="#ppt_x"/>
                                          </p:val>
                                        </p:tav>
                                        <p:tav tm="100000">
                                          <p:val>
                                            <p:strVal val="#ppt_x"/>
                                          </p:val>
                                        </p:tav>
                                      </p:tavLst>
                                    </p:anim>
                                    <p:anim calcmode="lin" valueType="num">
                                      <p:cBhvr>
                                        <p:cTn id="40" dur="1000" fill="hold"/>
                                        <p:tgtEl>
                                          <p:spTgt spid="45"/>
                                        </p:tgtEl>
                                        <p:attrNameLst>
                                          <p:attrName>ppt_y</p:attrName>
                                        </p:attrNameLst>
                                      </p:cBhvr>
                                      <p:tavLst>
                                        <p:tav tm="0">
                                          <p:val>
                                            <p:strVal val="#ppt_y+.1"/>
                                          </p:val>
                                        </p:tav>
                                        <p:tav tm="100000">
                                          <p:val>
                                            <p:strVal val="#ppt_y"/>
                                          </p:val>
                                        </p:tav>
                                      </p:tavLst>
                                    </p:anim>
                                  </p:childTnLst>
                                </p:cTn>
                              </p:par>
                              <p:par>
                                <p:cTn id="41" presetID="53" presetClass="entr" presetSubtype="16" fill="hold" grpId="0" nodeType="withEffect">
                                  <p:stCondLst>
                                    <p:cond delay="25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Effect transition="in" filter="fade">
                                      <p:cBhvr>
                                        <p:cTn id="45" dur="500"/>
                                        <p:tgtEl>
                                          <p:spTgt spid="31"/>
                                        </p:tgtEl>
                                      </p:cBhvr>
                                    </p:animEffect>
                                  </p:childTnLst>
                                </p:cTn>
                              </p:par>
                              <p:par>
                                <p:cTn id="46" presetID="42" presetClass="entr" presetSubtype="0" fill="hold" grpId="0" nodeType="withEffect">
                                  <p:stCondLst>
                                    <p:cond delay="25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1000"/>
                                        <p:tgtEl>
                                          <p:spTgt spid="46"/>
                                        </p:tgtEl>
                                      </p:cBhvr>
                                    </p:animEffect>
                                    <p:anim calcmode="lin" valueType="num">
                                      <p:cBhvr>
                                        <p:cTn id="49" dur="1000" fill="hold"/>
                                        <p:tgtEl>
                                          <p:spTgt spid="46"/>
                                        </p:tgtEl>
                                        <p:attrNameLst>
                                          <p:attrName>ppt_x</p:attrName>
                                        </p:attrNameLst>
                                      </p:cBhvr>
                                      <p:tavLst>
                                        <p:tav tm="0">
                                          <p:val>
                                            <p:strVal val="#ppt_x"/>
                                          </p:val>
                                        </p:tav>
                                        <p:tav tm="100000">
                                          <p:val>
                                            <p:strVal val="#ppt_x"/>
                                          </p:val>
                                        </p:tav>
                                      </p:tavLst>
                                    </p:anim>
                                    <p:anim calcmode="lin" valueType="num">
                                      <p:cBhvr>
                                        <p:cTn id="50" dur="1000" fill="hold"/>
                                        <p:tgtEl>
                                          <p:spTgt spid="46"/>
                                        </p:tgtEl>
                                        <p:attrNameLst>
                                          <p:attrName>ppt_y</p:attrName>
                                        </p:attrNameLst>
                                      </p:cBhvr>
                                      <p:tavLst>
                                        <p:tav tm="0">
                                          <p:val>
                                            <p:strVal val="#ppt_y+.1"/>
                                          </p:val>
                                        </p:tav>
                                        <p:tav tm="100000">
                                          <p:val>
                                            <p:strVal val="#ppt_y"/>
                                          </p:val>
                                        </p:tav>
                                      </p:tavLst>
                                    </p:anim>
                                  </p:childTnLst>
                                </p:cTn>
                              </p:par>
                              <p:par>
                                <p:cTn id="51" presetID="53" presetClass="entr" presetSubtype="16" fill="hold" grpId="0" nodeType="withEffect">
                                  <p:stCondLst>
                                    <p:cond delay="250"/>
                                  </p:stCondLst>
                                  <p:childTnLst>
                                    <p:set>
                                      <p:cBhvr>
                                        <p:cTn id="52" dur="1" fill="hold">
                                          <p:stCondLst>
                                            <p:cond delay="0"/>
                                          </p:stCondLst>
                                        </p:cTn>
                                        <p:tgtEl>
                                          <p:spTgt spid="37"/>
                                        </p:tgtEl>
                                        <p:attrNameLst>
                                          <p:attrName>style.visibility</p:attrName>
                                        </p:attrNameLst>
                                      </p:cBhvr>
                                      <p:to>
                                        <p:strVal val="visible"/>
                                      </p:to>
                                    </p:set>
                                    <p:anim calcmode="lin" valueType="num">
                                      <p:cBhvr>
                                        <p:cTn id="53" dur="500" fill="hold"/>
                                        <p:tgtEl>
                                          <p:spTgt spid="37"/>
                                        </p:tgtEl>
                                        <p:attrNameLst>
                                          <p:attrName>ppt_w</p:attrName>
                                        </p:attrNameLst>
                                      </p:cBhvr>
                                      <p:tavLst>
                                        <p:tav tm="0">
                                          <p:val>
                                            <p:fltVal val="0"/>
                                          </p:val>
                                        </p:tav>
                                        <p:tav tm="100000">
                                          <p:val>
                                            <p:strVal val="#ppt_w"/>
                                          </p:val>
                                        </p:tav>
                                      </p:tavLst>
                                    </p:anim>
                                    <p:anim calcmode="lin" valueType="num">
                                      <p:cBhvr>
                                        <p:cTn id="54" dur="500" fill="hold"/>
                                        <p:tgtEl>
                                          <p:spTgt spid="37"/>
                                        </p:tgtEl>
                                        <p:attrNameLst>
                                          <p:attrName>ppt_h</p:attrName>
                                        </p:attrNameLst>
                                      </p:cBhvr>
                                      <p:tavLst>
                                        <p:tav tm="0">
                                          <p:val>
                                            <p:fltVal val="0"/>
                                          </p:val>
                                        </p:tav>
                                        <p:tav tm="100000">
                                          <p:val>
                                            <p:strVal val="#ppt_h"/>
                                          </p:val>
                                        </p:tav>
                                      </p:tavLst>
                                    </p:anim>
                                    <p:animEffect transition="in" filter="fade">
                                      <p:cBhvr>
                                        <p:cTn id="55" dur="500"/>
                                        <p:tgtEl>
                                          <p:spTgt spid="37"/>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1" grpId="0" animBg="1"/>
      <p:bldP spid="37" grpId="0" animBg="1"/>
      <p:bldP spid="40" grpId="0" animBg="1"/>
      <p:bldP spid="42" grpId="0"/>
      <p:bldP spid="43" grpId="0"/>
      <p:bldP spid="45" grpId="0"/>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B3C84ED-FCBB-B0D5-7ED0-A5BA7C1748D1}"/>
              </a:ext>
            </a:extLst>
          </p:cNvPr>
          <p:cNvPicPr>
            <a:picLocks noChangeAspect="1"/>
          </p:cNvPicPr>
          <p:nvPr/>
        </p:nvPicPr>
        <p:blipFill rotWithShape="1">
          <a:blip r:embed="rId3">
            <a:extLst>
              <a:ext uri="{28A0092B-C50C-407E-A947-70E740481C1C}">
                <a14:useLocalDpi xmlns:a14="http://schemas.microsoft.com/office/drawing/2010/main" val="0"/>
              </a:ext>
            </a:extLst>
          </a:blip>
          <a:srcRect t="30202"/>
          <a:stretch/>
        </p:blipFill>
        <p:spPr>
          <a:xfrm>
            <a:off x="0" y="0"/>
            <a:ext cx="12209647" cy="6860495"/>
          </a:xfrm>
          <a:prstGeom prst="rect">
            <a:avLst/>
          </a:prstGeom>
        </p:spPr>
      </p:pic>
      <p:sp>
        <p:nvSpPr>
          <p:cNvPr id="17" name="矩形 16"/>
          <p:cNvSpPr/>
          <p:nvPr/>
        </p:nvSpPr>
        <p:spPr>
          <a:xfrm>
            <a:off x="-13421" y="1485900"/>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a:t>
            </a:r>
            <a:r>
              <a:rPr lang="en-US" altLang="zh-CN"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6</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58"/>
          <p:cNvSpPr txBox="1"/>
          <p:nvPr/>
        </p:nvSpPr>
        <p:spPr>
          <a:xfrm>
            <a:off x="3363007" y="3346450"/>
            <a:ext cx="3173890" cy="584775"/>
          </a:xfrm>
          <a:prstGeom prst="rect">
            <a:avLst/>
          </a:prstGeom>
          <a:noFill/>
        </p:spPr>
        <p:txBody>
          <a:bodyPr wrap="square">
            <a:spAutoFit/>
          </a:bodyPr>
          <a:lstStyle/>
          <a:p>
            <a:pPr>
              <a:defRPr/>
            </a:pPr>
            <a:r>
              <a:rPr lang="zh-CN" altLang="en-US" sz="3200" b="1" dirty="0">
                <a:solidFill>
                  <a:schemeClr val="bg2">
                    <a:lumMod val="25000"/>
                  </a:schemeClr>
                </a:solidFill>
                <a:latin typeface="微软雅黑" panose="020B0503020204020204" pitchFamily="34" charset="-122"/>
                <a:ea typeface="微软雅黑" panose="020B0503020204020204" pitchFamily="34" charset="-122"/>
              </a:rPr>
              <a:t>设计架构</a:t>
            </a:r>
          </a:p>
        </p:txBody>
      </p:sp>
      <p:sp>
        <p:nvSpPr>
          <p:cNvPr id="20" name="文本框 59"/>
          <p:cNvSpPr txBox="1"/>
          <p:nvPr/>
        </p:nvSpPr>
        <p:spPr>
          <a:xfrm>
            <a:off x="3363005" y="2773364"/>
            <a:ext cx="1768048"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Six</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23</a:t>
            </a:fld>
            <a:endParaRPr lang="zh-CN" altLang="en-US" dirty="0"/>
          </a:p>
        </p:txBody>
      </p:sp>
    </p:spTree>
    <p:extLst>
      <p:ext uri="{BB962C8B-B14F-4D97-AF65-F5344CB8AC3E}">
        <p14:creationId xmlns:p14="http://schemas.microsoft.com/office/powerpoint/2010/main" val="927310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30"/>
          <p:cNvSpPr>
            <a:spLocks noGrp="1"/>
          </p:cNvSpPr>
          <p:nvPr>
            <p:ph type="sldNum" sz="quarter" idx="10"/>
          </p:nvPr>
        </p:nvSpPr>
        <p:spPr/>
        <p:txBody>
          <a:bodyPr/>
          <a:lstStyle/>
          <a:p>
            <a:fld id="{023126B9-07AC-4BAF-B3D7-FAC1D3999DA4}" type="slidenum">
              <a:rPr lang="zh-CN" altLang="en-US" smtClean="0"/>
              <a:pPr/>
              <a:t>24</a:t>
            </a:fld>
            <a:endParaRPr lang="zh-CN" altLang="en-US" dirty="0"/>
          </a:p>
        </p:txBody>
      </p:sp>
      <p:sp>
        <p:nvSpPr>
          <p:cNvPr id="36" name="文本框 35"/>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设计架构</a:t>
            </a:r>
          </a:p>
        </p:txBody>
      </p:sp>
      <p:sp>
        <p:nvSpPr>
          <p:cNvPr id="37" name="任意多边形 36"/>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9" name="文本框 38"/>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整体架构</a:t>
            </a:r>
          </a:p>
        </p:txBody>
      </p:sp>
      <p:sp>
        <p:nvSpPr>
          <p:cNvPr id="32" name="右箭头 3">
            <a:extLst>
              <a:ext uri="{FF2B5EF4-FFF2-40B4-BE49-F238E27FC236}">
                <a16:creationId xmlns:a16="http://schemas.microsoft.com/office/drawing/2014/main" id="{0576669D-8653-3551-D785-8361D60B5138}"/>
              </a:ext>
            </a:extLst>
          </p:cNvPr>
          <p:cNvSpPr>
            <a:spLocks noChangeArrowheads="1"/>
          </p:cNvSpPr>
          <p:nvPr/>
        </p:nvSpPr>
        <p:spPr bwMode="auto">
          <a:xfrm>
            <a:off x="4210049" y="2574681"/>
            <a:ext cx="3400425" cy="371360"/>
          </a:xfrm>
          <a:prstGeom prst="rightArrow">
            <a:avLst>
              <a:gd name="adj1" fmla="val 50000"/>
              <a:gd name="adj2" fmla="val 500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000" dirty="0">
              <a:solidFill>
                <a:srgbClr val="FFFFFF"/>
              </a:solidFill>
              <a:cs typeface="+mn-ea"/>
              <a:sym typeface="+mn-lt"/>
            </a:endParaRPr>
          </a:p>
        </p:txBody>
      </p:sp>
      <p:sp>
        <p:nvSpPr>
          <p:cNvPr id="33" name="右箭头 4">
            <a:extLst>
              <a:ext uri="{FF2B5EF4-FFF2-40B4-BE49-F238E27FC236}">
                <a16:creationId xmlns:a16="http://schemas.microsoft.com/office/drawing/2014/main" id="{019EEA0F-F2DE-F718-209E-01F871593A44}"/>
              </a:ext>
            </a:extLst>
          </p:cNvPr>
          <p:cNvSpPr>
            <a:spLocks noChangeArrowheads="1"/>
          </p:cNvSpPr>
          <p:nvPr/>
        </p:nvSpPr>
        <p:spPr bwMode="auto">
          <a:xfrm flipH="1">
            <a:off x="4335462" y="3131719"/>
            <a:ext cx="3521075" cy="369774"/>
          </a:xfrm>
          <a:prstGeom prst="rightArrow">
            <a:avLst>
              <a:gd name="adj1" fmla="val 50000"/>
              <a:gd name="adj2" fmla="val 500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000" dirty="0">
              <a:solidFill>
                <a:srgbClr val="FFFFFF"/>
              </a:solidFill>
              <a:cs typeface="+mn-ea"/>
              <a:sym typeface="+mn-lt"/>
            </a:endParaRPr>
          </a:p>
        </p:txBody>
      </p:sp>
      <p:sp>
        <p:nvSpPr>
          <p:cNvPr id="34" name="椭圆 33">
            <a:extLst>
              <a:ext uri="{FF2B5EF4-FFF2-40B4-BE49-F238E27FC236}">
                <a16:creationId xmlns:a16="http://schemas.microsoft.com/office/drawing/2014/main" id="{D29D5FDA-E0B0-4BC1-5CCF-F95401170D28}"/>
              </a:ext>
            </a:extLst>
          </p:cNvPr>
          <p:cNvSpPr>
            <a:spLocks noChangeArrowheads="1"/>
          </p:cNvSpPr>
          <p:nvPr/>
        </p:nvSpPr>
        <p:spPr bwMode="auto">
          <a:xfrm>
            <a:off x="2543165" y="2111274"/>
            <a:ext cx="1792288" cy="179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solidFill>
                  <a:srgbClr val="FFFFFF"/>
                </a:solidFill>
                <a:ea typeface="方正兰亭粗黑_GBK" panose="02000000000000000000"/>
                <a:cs typeface="+mn-ea"/>
                <a:sym typeface="+mn-lt"/>
              </a:rPr>
              <a:t>前端</a:t>
            </a:r>
            <a:endParaRPr lang="en-US" altLang="zh-CN" sz="2000" dirty="0">
              <a:solidFill>
                <a:srgbClr val="FFFFFF"/>
              </a:solidFill>
              <a:ea typeface="方正兰亭粗黑_GBK" panose="02000000000000000000"/>
              <a:cs typeface="+mn-ea"/>
              <a:sym typeface="+mn-lt"/>
            </a:endParaRPr>
          </a:p>
          <a:p>
            <a:pPr algn="ctr"/>
            <a:r>
              <a:rPr lang="zh-CN" altLang="en-US" sz="2000" dirty="0">
                <a:solidFill>
                  <a:srgbClr val="FFFFFF"/>
                </a:solidFill>
                <a:ea typeface="方正兰亭粗黑_GBK" panose="02000000000000000000"/>
                <a:cs typeface="+mn-ea"/>
                <a:sym typeface="+mn-lt"/>
              </a:rPr>
              <a:t>用户</a:t>
            </a:r>
            <a:r>
              <a:rPr lang="en-US" altLang="zh-CN" sz="2000" dirty="0">
                <a:solidFill>
                  <a:srgbClr val="FFFFFF"/>
                </a:solidFill>
                <a:ea typeface="方正兰亭粗黑_GBK" panose="02000000000000000000"/>
                <a:cs typeface="+mn-ea"/>
                <a:sym typeface="+mn-lt"/>
              </a:rPr>
              <a:t>UI</a:t>
            </a:r>
            <a:endParaRPr lang="zh-CN" altLang="en-US" sz="2000" dirty="0">
              <a:solidFill>
                <a:srgbClr val="FFFFFF"/>
              </a:solidFill>
              <a:ea typeface="方正兰亭粗黑_GBK" panose="02000000000000000000"/>
              <a:cs typeface="+mn-ea"/>
              <a:sym typeface="+mn-lt"/>
            </a:endParaRPr>
          </a:p>
        </p:txBody>
      </p:sp>
      <p:sp>
        <p:nvSpPr>
          <p:cNvPr id="35" name="椭圆 34">
            <a:extLst>
              <a:ext uri="{FF2B5EF4-FFF2-40B4-BE49-F238E27FC236}">
                <a16:creationId xmlns:a16="http://schemas.microsoft.com/office/drawing/2014/main" id="{8F2BAD34-2F82-FF01-8F72-880660A67396}"/>
              </a:ext>
            </a:extLst>
          </p:cNvPr>
          <p:cNvSpPr>
            <a:spLocks noChangeArrowheads="1"/>
          </p:cNvSpPr>
          <p:nvPr/>
        </p:nvSpPr>
        <p:spPr bwMode="auto">
          <a:xfrm>
            <a:off x="7670799" y="2111274"/>
            <a:ext cx="1792289" cy="179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solidFill>
                  <a:srgbClr val="FFFFFF"/>
                </a:solidFill>
                <a:ea typeface="方正兰亭粗黑_GBK" panose="02000000000000000000"/>
                <a:cs typeface="+mn-ea"/>
                <a:sym typeface="+mn-lt"/>
              </a:rPr>
              <a:t>后端</a:t>
            </a:r>
            <a:endParaRPr lang="en-US" altLang="zh-CN" sz="2000" dirty="0">
              <a:solidFill>
                <a:srgbClr val="FFFFFF"/>
              </a:solidFill>
              <a:ea typeface="方正兰亭粗黑_GBK" panose="02000000000000000000"/>
              <a:cs typeface="+mn-ea"/>
              <a:sym typeface="+mn-lt"/>
            </a:endParaRPr>
          </a:p>
          <a:p>
            <a:pPr algn="ctr"/>
            <a:r>
              <a:rPr lang="zh-CN" altLang="en-US" sz="2000" dirty="0">
                <a:solidFill>
                  <a:srgbClr val="FFFFFF"/>
                </a:solidFill>
                <a:ea typeface="方正兰亭粗黑_GBK" panose="02000000000000000000"/>
                <a:cs typeface="+mn-ea"/>
                <a:sym typeface="+mn-lt"/>
              </a:rPr>
              <a:t>数据库</a:t>
            </a:r>
          </a:p>
        </p:txBody>
      </p:sp>
      <p:sp>
        <p:nvSpPr>
          <p:cNvPr id="40" name="矩形 39">
            <a:extLst>
              <a:ext uri="{FF2B5EF4-FFF2-40B4-BE49-F238E27FC236}">
                <a16:creationId xmlns:a16="http://schemas.microsoft.com/office/drawing/2014/main" id="{7DFEBCCC-B4AE-279F-C5C3-47D4B2D803C4}"/>
              </a:ext>
            </a:extLst>
          </p:cNvPr>
          <p:cNvSpPr/>
          <p:nvPr/>
        </p:nvSpPr>
        <p:spPr>
          <a:xfrm>
            <a:off x="5068788" y="2420740"/>
            <a:ext cx="1734671" cy="1172801"/>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eaLnBrk="1" fontAlgn="auto" hangingPunct="1">
              <a:lnSpc>
                <a:spcPct val="120000"/>
              </a:lnSpc>
              <a:spcBef>
                <a:spcPts val="0"/>
              </a:spcBef>
              <a:spcAft>
                <a:spcPts val="0"/>
              </a:spcAft>
              <a:buClrTx/>
              <a:buSzTx/>
              <a:defRPr/>
            </a:pPr>
            <a:r>
              <a:rPr lang="en-US" altLang="zh-CN" sz="2000" b="1" kern="0" dirty="0">
                <a:solidFill>
                  <a:schemeClr val="tx1">
                    <a:lumMod val="50000"/>
                    <a:lumOff val="50000"/>
                  </a:schemeClr>
                </a:solidFill>
                <a:ea typeface="方正兰亭粗黑_GBK" panose="02000000000000000000"/>
                <a:cs typeface="+mn-ea"/>
                <a:sym typeface="+mn-lt"/>
              </a:rPr>
              <a:t>   API</a:t>
            </a:r>
          </a:p>
          <a:p>
            <a:pPr algn="ctr" eaLnBrk="1" fontAlgn="auto" hangingPunct="1">
              <a:lnSpc>
                <a:spcPct val="120000"/>
              </a:lnSpc>
              <a:spcBef>
                <a:spcPts val="0"/>
              </a:spcBef>
              <a:spcAft>
                <a:spcPts val="0"/>
              </a:spcAft>
              <a:buClrTx/>
              <a:buSzTx/>
              <a:defRPr/>
            </a:pPr>
            <a:r>
              <a:rPr lang="zh-CN" altLang="en-US" sz="2000" b="1" kern="0" dirty="0">
                <a:solidFill>
                  <a:schemeClr val="tx1">
                    <a:lumMod val="50000"/>
                    <a:lumOff val="50000"/>
                  </a:schemeClr>
                </a:solidFill>
                <a:ea typeface="方正兰亭粗黑_GBK" panose="02000000000000000000"/>
                <a:cs typeface="+mn-ea"/>
                <a:sym typeface="+mn-lt"/>
              </a:rPr>
              <a:t>（</a:t>
            </a:r>
            <a:r>
              <a:rPr lang="en-US" altLang="zh-CN" sz="2000" b="1" kern="0" dirty="0" err="1">
                <a:solidFill>
                  <a:schemeClr val="tx1">
                    <a:lumMod val="50000"/>
                    <a:lumOff val="50000"/>
                  </a:schemeClr>
                </a:solidFill>
                <a:ea typeface="方正兰亭粗黑_GBK" panose="02000000000000000000"/>
                <a:cs typeface="+mn-ea"/>
                <a:sym typeface="+mn-lt"/>
              </a:rPr>
              <a:t>fastapi</a:t>
            </a:r>
            <a:r>
              <a:rPr lang="zh-CN" altLang="en-US" sz="2000" b="1" kern="0" dirty="0">
                <a:solidFill>
                  <a:schemeClr val="tx1">
                    <a:lumMod val="50000"/>
                    <a:lumOff val="50000"/>
                  </a:schemeClr>
                </a:solidFill>
                <a:ea typeface="方正兰亭粗黑_GBK" panose="02000000000000000000"/>
                <a:cs typeface="+mn-ea"/>
                <a:sym typeface="+mn-lt"/>
              </a:rPr>
              <a:t>框架）</a:t>
            </a:r>
          </a:p>
        </p:txBody>
      </p:sp>
      <p:sp>
        <p:nvSpPr>
          <p:cNvPr id="41" name="MH_Text_2">
            <a:extLst>
              <a:ext uri="{FF2B5EF4-FFF2-40B4-BE49-F238E27FC236}">
                <a16:creationId xmlns:a16="http://schemas.microsoft.com/office/drawing/2014/main" id="{4FB29E1D-F1F6-7A9E-EEFD-E5FE3C14E764}"/>
              </a:ext>
            </a:extLst>
          </p:cNvPr>
          <p:cNvSpPr txBox="1"/>
          <p:nvPr>
            <p:custDataLst>
              <p:tags r:id="rId1"/>
            </p:custDataLst>
          </p:nvPr>
        </p:nvSpPr>
        <p:spPr>
          <a:xfrm>
            <a:off x="1799147" y="4033884"/>
            <a:ext cx="2988006" cy="976107"/>
          </a:xfrm>
          <a:prstGeom prst="rect">
            <a:avLst/>
          </a:prstGeom>
          <a:noFill/>
        </p:spPr>
        <p:txBody>
          <a:bodyPr lIns="121912" tIns="60956" rIns="121912" bIns="60956" anchor="t" anchorCtr="0">
            <a:noAutofit/>
          </a:bodyPr>
          <a:lstStyle/>
          <a:p>
            <a:pPr>
              <a:lnSpc>
                <a:spcPct val="150000"/>
              </a:lnSpc>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采用</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client-server</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架构，接收后端信息，提供用户提交</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搜索的功能界面</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a:p>
            <a:pPr>
              <a:lnSpc>
                <a:spcPct val="150000"/>
              </a:lnSpc>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react</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框架）</a:t>
            </a:r>
          </a:p>
        </p:txBody>
      </p:sp>
      <p:sp>
        <p:nvSpPr>
          <p:cNvPr id="42" name="MH_Text_2">
            <a:extLst>
              <a:ext uri="{FF2B5EF4-FFF2-40B4-BE49-F238E27FC236}">
                <a16:creationId xmlns:a16="http://schemas.microsoft.com/office/drawing/2014/main" id="{B19913CA-489D-C131-D23B-2D01BB109DCD}"/>
              </a:ext>
            </a:extLst>
          </p:cNvPr>
          <p:cNvSpPr txBox="1"/>
          <p:nvPr>
            <p:custDataLst>
              <p:tags r:id="rId2"/>
            </p:custDataLst>
          </p:nvPr>
        </p:nvSpPr>
        <p:spPr>
          <a:xfrm>
            <a:off x="7283305" y="4033883"/>
            <a:ext cx="2988006" cy="976107"/>
          </a:xfrm>
          <a:prstGeom prst="rect">
            <a:avLst/>
          </a:prstGeom>
          <a:noFill/>
        </p:spPr>
        <p:txBody>
          <a:bodyPr lIns="121912" tIns="60956" rIns="121912" bIns="60956" anchor="t" anchorCtr="0">
            <a:noAutofit/>
          </a:bodyPr>
          <a:lstStyle/>
          <a:p>
            <a:pPr>
              <a:lnSpc>
                <a:spcPct val="150000"/>
              </a:lnSpc>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提供服务器，定期维护数据库的论文仓库生态关系，为前端提供仓库信息</a:t>
            </a:r>
            <a:endPar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endParaRPr>
          </a:p>
          <a:p>
            <a:pPr>
              <a:lnSpc>
                <a:spcPct val="150000"/>
              </a:lnSpc>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a:t>
            </a:r>
            <a:r>
              <a:rPr lang="en-US" altLang="zh-CN" dirty="0" err="1">
                <a:solidFill>
                  <a:schemeClr val="bg2">
                    <a:lumMod val="25000"/>
                  </a:schemeClr>
                </a:solidFill>
                <a:latin typeface="方正兰亭粗黑_GBK" panose="02000000000000000000" pitchFamily="2" charset="-122"/>
                <a:ea typeface="方正兰亭粗黑_GBK" panose="02000000000000000000" pitchFamily="2" charset="-122"/>
                <a:sym typeface="+mn-lt"/>
              </a:rPr>
              <a:t>mysql</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a:t>
            </a:r>
          </a:p>
        </p:txBody>
      </p:sp>
    </p:spTree>
    <p:extLst>
      <p:ext uri="{BB962C8B-B14F-4D97-AF65-F5344CB8AC3E}">
        <p14:creationId xmlns:p14="http://schemas.microsoft.com/office/powerpoint/2010/main" val="39982882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 calcmode="lin" valueType="num">
                                      <p:cBhvr>
                                        <p:cTn id="15" dur="500" fill="hold"/>
                                        <p:tgtEl>
                                          <p:spTgt spid="35"/>
                                        </p:tgtEl>
                                        <p:attrNameLst>
                                          <p:attrName>style.rotation</p:attrName>
                                        </p:attrNameLst>
                                      </p:cBhvr>
                                      <p:tavLst>
                                        <p:tav tm="0">
                                          <p:val>
                                            <p:fltVal val="360"/>
                                          </p:val>
                                        </p:tav>
                                        <p:tav tm="100000">
                                          <p:val>
                                            <p:fltVal val="0"/>
                                          </p:val>
                                        </p:tav>
                                      </p:tavLst>
                                    </p:anim>
                                    <p:animEffect transition="in" filter="fade">
                                      <p:cBhvr>
                                        <p:cTn id="16" dur="500"/>
                                        <p:tgtEl>
                                          <p:spTgt spid="35"/>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slide(fromLeft)">
                                      <p:cBhvr>
                                        <p:cTn id="20" dur="500"/>
                                        <p:tgtEl>
                                          <p:spTgt spid="32"/>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slide(fromRight)">
                                      <p:cBhvr>
                                        <p:cTn id="23" dur="500"/>
                                        <p:tgtEl>
                                          <p:spTgt spid="33"/>
                                        </p:tgtEl>
                                      </p:cBhvr>
                                    </p:animEffect>
                                  </p:childTnLst>
                                </p:cTn>
                              </p:par>
                            </p:childTnLst>
                          </p:cTn>
                        </p:par>
                        <p:par>
                          <p:cTn id="24" fill="hold">
                            <p:stCondLst>
                              <p:cond delay="1000"/>
                            </p:stCondLst>
                            <p:childTnLst>
                              <p:par>
                                <p:cTn id="25" presetID="17" presetClass="entr" presetSubtype="1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strVal val="#ppt_h"/>
                                          </p:val>
                                        </p:tav>
                                        <p:tav tm="100000">
                                          <p:val>
                                            <p:strVal val="#ppt_h"/>
                                          </p:val>
                                        </p:tav>
                                      </p:tavLst>
                                    </p:anim>
                                  </p:childTnLst>
                                </p:cTn>
                              </p:par>
                              <p:par>
                                <p:cTn id="29" presetID="42" presetClass="entr" presetSubtype="0" fill="hold" grpId="0" nodeType="withEffect">
                                  <p:stCondLst>
                                    <p:cond delay="25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5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1000"/>
                                        <p:tgtEl>
                                          <p:spTgt spid="42"/>
                                        </p:tgtEl>
                                      </p:cBhvr>
                                    </p:animEffect>
                                    <p:anim calcmode="lin" valueType="num">
                                      <p:cBhvr>
                                        <p:cTn id="37" dur="1000" fill="hold"/>
                                        <p:tgtEl>
                                          <p:spTgt spid="42"/>
                                        </p:tgtEl>
                                        <p:attrNameLst>
                                          <p:attrName>ppt_x</p:attrName>
                                        </p:attrNameLst>
                                      </p:cBhvr>
                                      <p:tavLst>
                                        <p:tav tm="0">
                                          <p:val>
                                            <p:strVal val="#ppt_x"/>
                                          </p:val>
                                        </p:tav>
                                        <p:tav tm="100000">
                                          <p:val>
                                            <p:strVal val="#ppt_x"/>
                                          </p:val>
                                        </p:tav>
                                      </p:tavLst>
                                    </p:anim>
                                    <p:anim calcmode="lin" valueType="num">
                                      <p:cBhvr>
                                        <p:cTn id="3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40" grpId="0" animBg="1"/>
      <p:bldP spid="41"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60D016-77AB-7CEA-2EA0-8CB2CA005119}"/>
              </a:ext>
            </a:extLst>
          </p:cNvPr>
          <p:cNvSpPr>
            <a:spLocks noGrp="1"/>
          </p:cNvSpPr>
          <p:nvPr>
            <p:ph type="sldNum" sz="quarter" idx="10"/>
          </p:nvPr>
        </p:nvSpPr>
        <p:spPr/>
        <p:txBody>
          <a:bodyPr/>
          <a:lstStyle/>
          <a:p>
            <a:fld id="{023126B9-07AC-4BAF-B3D7-FAC1D3999DA4}" type="slidenum">
              <a:rPr lang="zh-CN" altLang="en-US" smtClean="0"/>
              <a:pPr/>
              <a:t>25</a:t>
            </a:fld>
            <a:endParaRPr lang="zh-CN" altLang="en-US" dirty="0"/>
          </a:p>
        </p:txBody>
      </p:sp>
      <p:pic>
        <p:nvPicPr>
          <p:cNvPr id="3" name="Patahub_demo">
            <a:hlinkClick r:id="" action="ppaction://media"/>
            <a:extLst>
              <a:ext uri="{FF2B5EF4-FFF2-40B4-BE49-F238E27FC236}">
                <a16:creationId xmlns:a16="http://schemas.microsoft.com/office/drawing/2014/main" id="{D6C22472-C840-1412-552E-6B42BE89A2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3513"/>
            <a:ext cx="12192000" cy="6530975"/>
          </a:xfrm>
          <a:prstGeom prst="rect">
            <a:avLst/>
          </a:prstGeom>
        </p:spPr>
      </p:pic>
    </p:spTree>
    <p:extLst>
      <p:ext uri="{BB962C8B-B14F-4D97-AF65-F5344CB8AC3E}">
        <p14:creationId xmlns:p14="http://schemas.microsoft.com/office/powerpoint/2010/main" val="130915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5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26</a:t>
            </a:fld>
            <a:endParaRPr lang="zh-CN" altLang="en-US" dirty="0"/>
          </a:p>
        </p:txBody>
      </p:sp>
      <p:sp>
        <p:nvSpPr>
          <p:cNvPr id="20" name="文本框 19"/>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设计架构</a:t>
            </a: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类图与活动图</a:t>
            </a:r>
          </a:p>
        </p:txBody>
      </p:sp>
      <p:pic>
        <p:nvPicPr>
          <p:cNvPr id="8" name="图片 7">
            <a:extLst>
              <a:ext uri="{FF2B5EF4-FFF2-40B4-BE49-F238E27FC236}">
                <a16:creationId xmlns:a16="http://schemas.microsoft.com/office/drawing/2014/main" id="{2C1467B0-83DD-E636-B31D-D0B727A19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015" y="1516783"/>
            <a:ext cx="4462938" cy="5057997"/>
          </a:xfrm>
          <a:prstGeom prst="rect">
            <a:avLst/>
          </a:prstGeom>
        </p:spPr>
      </p:pic>
      <p:pic>
        <p:nvPicPr>
          <p:cNvPr id="9" name="内容占位符 5">
            <a:extLst>
              <a:ext uri="{FF2B5EF4-FFF2-40B4-BE49-F238E27FC236}">
                <a16:creationId xmlns:a16="http://schemas.microsoft.com/office/drawing/2014/main" id="{DB4CC920-A67C-3AB3-66DE-375AE0D7F4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3550" y="136525"/>
            <a:ext cx="5852489" cy="4049134"/>
          </a:xfrm>
          <a:prstGeom prst="rect">
            <a:avLst/>
          </a:prstGeom>
        </p:spPr>
      </p:pic>
      <p:graphicFrame>
        <p:nvGraphicFramePr>
          <p:cNvPr id="10" name="图示 9">
            <a:extLst>
              <a:ext uri="{FF2B5EF4-FFF2-40B4-BE49-F238E27FC236}">
                <a16:creationId xmlns:a16="http://schemas.microsoft.com/office/drawing/2014/main" id="{BE895AEC-4435-A6A6-1FE8-5D25ADD8BF99}"/>
              </a:ext>
            </a:extLst>
          </p:cNvPr>
          <p:cNvGraphicFramePr/>
          <p:nvPr>
            <p:extLst>
              <p:ext uri="{D42A27DB-BD31-4B8C-83A1-F6EECF244321}">
                <p14:modId xmlns:p14="http://schemas.microsoft.com/office/powerpoint/2010/main" val="3222840954"/>
              </p:ext>
            </p:extLst>
          </p:nvPr>
        </p:nvGraphicFramePr>
        <p:xfrm>
          <a:off x="7029009" y="4366608"/>
          <a:ext cx="5162991" cy="22494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图示 1">
            <a:extLst>
              <a:ext uri="{FF2B5EF4-FFF2-40B4-BE49-F238E27FC236}">
                <a16:creationId xmlns:a16="http://schemas.microsoft.com/office/drawing/2014/main" id="{9044B826-82A7-3A8A-30EA-CC3FEDDA5AAB}"/>
              </a:ext>
            </a:extLst>
          </p:cNvPr>
          <p:cNvGraphicFramePr/>
          <p:nvPr>
            <p:extLst>
              <p:ext uri="{D42A27DB-BD31-4B8C-83A1-F6EECF244321}">
                <p14:modId xmlns:p14="http://schemas.microsoft.com/office/powerpoint/2010/main" val="847906263"/>
              </p:ext>
            </p:extLst>
          </p:nvPr>
        </p:nvGraphicFramePr>
        <p:xfrm>
          <a:off x="4337052" y="4366608"/>
          <a:ext cx="3304381" cy="224948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1167166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27</a:t>
            </a:fld>
            <a:endParaRPr lang="zh-CN" altLang="en-US" dirty="0"/>
          </a:p>
        </p:txBody>
      </p:sp>
      <p:sp>
        <p:nvSpPr>
          <p:cNvPr id="20" name="文本框 19"/>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分工</a:t>
            </a: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2784767446"/>
              </p:ext>
            </p:extLst>
          </p:nvPr>
        </p:nvGraphicFramePr>
        <p:xfrm>
          <a:off x="1314918" y="963958"/>
          <a:ext cx="9749082" cy="5482022"/>
        </p:xfrm>
        <a:graphic>
          <a:graphicData uri="http://schemas.openxmlformats.org/drawingml/2006/table">
            <a:tbl>
              <a:tblPr firstRow="1" bandRow="1">
                <a:tableStyleId>{5C22544A-7EE6-4342-B048-85BDC9FD1C3A}</a:tableStyleId>
              </a:tblPr>
              <a:tblGrid>
                <a:gridCol w="1882587">
                  <a:extLst>
                    <a:ext uri="{9D8B030D-6E8A-4147-A177-3AD203B41FA5}">
                      <a16:colId xmlns:a16="http://schemas.microsoft.com/office/drawing/2014/main" val="2397679547"/>
                    </a:ext>
                  </a:extLst>
                </a:gridCol>
                <a:gridCol w="1203512">
                  <a:extLst>
                    <a:ext uri="{9D8B030D-6E8A-4147-A177-3AD203B41FA5}">
                      <a16:colId xmlns:a16="http://schemas.microsoft.com/office/drawing/2014/main" val="2269688395"/>
                    </a:ext>
                  </a:extLst>
                </a:gridCol>
                <a:gridCol w="1364877">
                  <a:extLst>
                    <a:ext uri="{9D8B030D-6E8A-4147-A177-3AD203B41FA5}">
                      <a16:colId xmlns:a16="http://schemas.microsoft.com/office/drawing/2014/main" val="1936707600"/>
                    </a:ext>
                  </a:extLst>
                </a:gridCol>
                <a:gridCol w="1311088">
                  <a:extLst>
                    <a:ext uri="{9D8B030D-6E8A-4147-A177-3AD203B41FA5}">
                      <a16:colId xmlns:a16="http://schemas.microsoft.com/office/drawing/2014/main" val="720113451"/>
                    </a:ext>
                  </a:extLst>
                </a:gridCol>
                <a:gridCol w="1230406">
                  <a:extLst>
                    <a:ext uri="{9D8B030D-6E8A-4147-A177-3AD203B41FA5}">
                      <a16:colId xmlns:a16="http://schemas.microsoft.com/office/drawing/2014/main" val="1492330787"/>
                    </a:ext>
                  </a:extLst>
                </a:gridCol>
                <a:gridCol w="1363886">
                  <a:extLst>
                    <a:ext uri="{9D8B030D-6E8A-4147-A177-3AD203B41FA5}">
                      <a16:colId xmlns:a16="http://schemas.microsoft.com/office/drawing/2014/main" val="173150525"/>
                    </a:ext>
                  </a:extLst>
                </a:gridCol>
                <a:gridCol w="1392726">
                  <a:extLst>
                    <a:ext uri="{9D8B030D-6E8A-4147-A177-3AD203B41FA5}">
                      <a16:colId xmlns:a16="http://schemas.microsoft.com/office/drawing/2014/main" val="3632325535"/>
                    </a:ext>
                  </a:extLst>
                </a:gridCol>
              </a:tblGrid>
              <a:tr h="394868">
                <a:tc>
                  <a:txBody>
                    <a:bodyPr/>
                    <a:lstStyle/>
                    <a:p>
                      <a:pPr algn="ctr"/>
                      <a:r>
                        <a:rPr lang="zh-CN" altLang="en-US" dirty="0"/>
                        <a:t>具体任务</a:t>
                      </a:r>
                    </a:p>
                  </a:txBody>
                  <a:tcPr/>
                </a:tc>
                <a:tc>
                  <a:txBody>
                    <a:bodyPr/>
                    <a:lstStyle/>
                    <a:p>
                      <a:pPr algn="ctr"/>
                      <a:r>
                        <a:rPr lang="zh-CN" altLang="en-US" baseline="0" dirty="0"/>
                        <a:t>宋聿辰</a:t>
                      </a:r>
                      <a:endParaRPr lang="zh-CN" altLang="en-US" dirty="0"/>
                    </a:p>
                  </a:txBody>
                  <a:tcPr/>
                </a:tc>
                <a:tc>
                  <a:txBody>
                    <a:bodyPr/>
                    <a:lstStyle/>
                    <a:p>
                      <a:pPr algn="ctr"/>
                      <a:r>
                        <a:rPr lang="zh-CN" altLang="en-US" dirty="0"/>
                        <a:t>唐正举</a:t>
                      </a:r>
                    </a:p>
                  </a:txBody>
                  <a:tcPr/>
                </a:tc>
                <a:tc>
                  <a:txBody>
                    <a:bodyPr/>
                    <a:lstStyle/>
                    <a:p>
                      <a:pPr algn="ctr"/>
                      <a:r>
                        <a:rPr lang="zh-CN" altLang="en-US" dirty="0"/>
                        <a:t>董欣然</a:t>
                      </a:r>
                    </a:p>
                  </a:txBody>
                  <a:tcPr/>
                </a:tc>
                <a:tc>
                  <a:txBody>
                    <a:bodyPr/>
                    <a:lstStyle/>
                    <a:p>
                      <a:pPr algn="ctr"/>
                      <a:r>
                        <a:rPr lang="zh-CN" altLang="en-US" dirty="0"/>
                        <a:t>徐舟子</a:t>
                      </a:r>
                    </a:p>
                  </a:txBody>
                  <a:tcPr/>
                </a:tc>
                <a:tc>
                  <a:txBody>
                    <a:bodyPr/>
                    <a:lstStyle/>
                    <a:p>
                      <a:pPr algn="ctr"/>
                      <a:r>
                        <a:rPr lang="zh-CN" altLang="en-US" dirty="0"/>
                        <a:t>郭城志</a:t>
                      </a:r>
                    </a:p>
                  </a:txBody>
                  <a:tcPr/>
                </a:tc>
                <a:tc>
                  <a:txBody>
                    <a:bodyPr/>
                    <a:lstStyle/>
                    <a:p>
                      <a:pPr algn="ctr"/>
                      <a:r>
                        <a:rPr lang="zh-CN" altLang="en-US" dirty="0"/>
                        <a:t>罗翠玲</a:t>
                      </a:r>
                    </a:p>
                  </a:txBody>
                  <a:tcPr/>
                </a:tc>
                <a:extLst>
                  <a:ext uri="{0D108BD9-81ED-4DB2-BD59-A6C34878D82A}">
                    <a16:rowId xmlns:a16="http://schemas.microsoft.com/office/drawing/2014/main" val="4183750192"/>
                  </a:ext>
                </a:extLst>
              </a:tr>
              <a:tr h="371803">
                <a:tc>
                  <a:txBody>
                    <a:bodyPr/>
                    <a:lstStyle/>
                    <a:p>
                      <a:pPr algn="ctr"/>
                      <a:r>
                        <a:rPr lang="zh-CN" altLang="en-US" dirty="0"/>
                        <a:t>前端架构</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r>
                        <a:rPr lang="zh-CN" altLang="en-US" dirty="0"/>
                        <a:t>√</a:t>
                      </a:r>
                    </a:p>
                  </a:txBody>
                  <a:tcPr/>
                </a:tc>
                <a:extLst>
                  <a:ext uri="{0D108BD9-81ED-4DB2-BD59-A6C34878D82A}">
                    <a16:rowId xmlns:a16="http://schemas.microsoft.com/office/drawing/2014/main" val="2310039037"/>
                  </a:ext>
                </a:extLst>
              </a:tr>
              <a:tr h="371803">
                <a:tc>
                  <a:txBody>
                    <a:bodyPr/>
                    <a:lstStyle/>
                    <a:p>
                      <a:pPr algn="ctr"/>
                      <a:r>
                        <a:rPr lang="zh-CN" altLang="en-US" dirty="0"/>
                        <a:t>前端界面</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r>
                        <a:rPr lang="en-US" altLang="zh-CN" dirty="0"/>
                        <a:t> </a:t>
                      </a:r>
                      <a:r>
                        <a:rPr lang="zh-CN" altLang="en-US" dirty="0"/>
                        <a:t>√</a:t>
                      </a:r>
                      <a:r>
                        <a:rPr lang="en-US" altLang="zh-CN" dirty="0"/>
                        <a:t>                    </a:t>
                      </a:r>
                      <a:endParaRPr lang="zh-CN" altLang="en-US" dirty="0"/>
                    </a:p>
                  </a:txBody>
                  <a:tcPr/>
                </a:tc>
                <a:extLst>
                  <a:ext uri="{0D108BD9-81ED-4DB2-BD59-A6C34878D82A}">
                    <a16:rowId xmlns:a16="http://schemas.microsoft.com/office/drawing/2014/main" val="3080265538"/>
                  </a:ext>
                </a:extLst>
              </a:tr>
              <a:tr h="394868">
                <a:tc>
                  <a:txBody>
                    <a:bodyPr/>
                    <a:lstStyle/>
                    <a:p>
                      <a:pPr algn="ctr"/>
                      <a:r>
                        <a:rPr lang="en-US" altLang="zh-CN" dirty="0" err="1"/>
                        <a:t>api</a:t>
                      </a:r>
                      <a:endParaRPr lang="zh-CN" altLang="en-US" dirty="0"/>
                    </a:p>
                  </a:txBody>
                  <a:tcPr/>
                </a:tc>
                <a:tc>
                  <a:txBody>
                    <a:bodyPr/>
                    <a:lstStyle/>
                    <a:p>
                      <a:pPr algn="ctr"/>
                      <a:endParaRPr lang="zh-CN" altLang="en-US" dirty="0"/>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84934907"/>
                  </a:ext>
                </a:extLst>
              </a:tr>
              <a:tr h="394868">
                <a:tc>
                  <a:txBody>
                    <a:bodyPr/>
                    <a:lstStyle/>
                    <a:p>
                      <a:pPr algn="ctr"/>
                      <a:r>
                        <a:rPr lang="zh-CN" altLang="en-US" dirty="0"/>
                        <a:t>后端数据库</a:t>
                      </a:r>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794726359"/>
                  </a:ext>
                </a:extLst>
              </a:tr>
              <a:tr h="394868">
                <a:tc>
                  <a:txBody>
                    <a:bodyPr/>
                    <a:lstStyle/>
                    <a:p>
                      <a:pPr algn="ctr"/>
                      <a:r>
                        <a:rPr lang="en-US" altLang="zh-CN" dirty="0"/>
                        <a:t>OOA,</a:t>
                      </a:r>
                      <a:r>
                        <a:rPr lang="en-US" altLang="zh-CN" baseline="0" dirty="0"/>
                        <a:t> OOD</a:t>
                      </a:r>
                      <a:r>
                        <a:rPr lang="zh-CN" altLang="en-US" baseline="0" dirty="0"/>
                        <a:t>类图</a:t>
                      </a:r>
                      <a:endParaRPr lang="zh-CN" altLang="en-US" dirty="0"/>
                    </a:p>
                  </a:txBody>
                  <a:tcPr/>
                </a:tc>
                <a:tc>
                  <a:txBody>
                    <a:bodyPr/>
                    <a:lstStyle/>
                    <a:p>
                      <a:pPr algn="ctr"/>
                      <a:r>
                        <a:rPr lang="zh-CN" altLang="en-US" dirty="0"/>
                        <a:t>√</a:t>
                      </a:r>
                      <a:r>
                        <a:rPr lang="en-US" altLang="zh-CN" dirty="0"/>
                        <a:t>         </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a:p>
                  </a:txBody>
                  <a:tcPr/>
                </a:tc>
                <a:extLst>
                  <a:ext uri="{0D108BD9-81ED-4DB2-BD59-A6C34878D82A}">
                    <a16:rowId xmlns:a16="http://schemas.microsoft.com/office/drawing/2014/main" val="3806637970"/>
                  </a:ext>
                </a:extLst>
              </a:tr>
              <a:tr h="394868">
                <a:tc>
                  <a:txBody>
                    <a:bodyPr/>
                    <a:lstStyle/>
                    <a:p>
                      <a:pPr algn="ctr"/>
                      <a:r>
                        <a:rPr lang="zh-CN" altLang="en-US" dirty="0"/>
                        <a:t>用况与活动图</a:t>
                      </a:r>
                    </a:p>
                  </a:txBody>
                  <a:tcPr/>
                </a:tc>
                <a:tc>
                  <a:txBody>
                    <a:bodyPr/>
                    <a:lstStyle/>
                    <a:p>
                      <a:pPr algn="ctr"/>
                      <a:r>
                        <a:rPr lang="zh-CN" altLang="en-US" dirty="0"/>
                        <a:t>√</a:t>
                      </a:r>
                    </a:p>
                  </a:txBody>
                  <a:tcPr/>
                </a:tc>
                <a:tc>
                  <a:txBody>
                    <a:bodyPr/>
                    <a:lstStyle/>
                    <a:p>
                      <a:pPr algn="ctr"/>
                      <a:endParaRPr lang="zh-CN" altLang="en-US" dirty="0"/>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r>
                        <a:rPr lang="zh-CN" altLang="en-US" dirty="0"/>
                        <a:t>√</a:t>
                      </a:r>
                    </a:p>
                  </a:txBody>
                  <a:tcPr/>
                </a:tc>
                <a:extLst>
                  <a:ext uri="{0D108BD9-81ED-4DB2-BD59-A6C34878D82A}">
                    <a16:rowId xmlns:a16="http://schemas.microsoft.com/office/drawing/2014/main" val="3308469745"/>
                  </a:ext>
                </a:extLst>
              </a:tr>
              <a:tr h="394868">
                <a:tc>
                  <a:txBody>
                    <a:bodyPr/>
                    <a:lstStyle/>
                    <a:p>
                      <a:pPr algn="ctr"/>
                      <a:r>
                        <a:rPr lang="en-US" altLang="zh-CN" dirty="0"/>
                        <a:t>OOA, OOD</a:t>
                      </a:r>
                      <a:r>
                        <a:rPr lang="zh-CN" altLang="en-US" dirty="0"/>
                        <a:t>顺序图</a:t>
                      </a:r>
                    </a:p>
                  </a:txBody>
                  <a:tcPr/>
                </a:tc>
                <a:tc>
                  <a:txBody>
                    <a:bodyPr/>
                    <a:lstStyle/>
                    <a:p>
                      <a:pPr algn="ctr"/>
                      <a:endParaRPr lang="zh-CN" altLang="en-US" dirty="0"/>
                    </a:p>
                  </a:txBody>
                  <a:tcPr/>
                </a:tc>
                <a:tc>
                  <a:txBody>
                    <a:bodyPr/>
                    <a:lstStyle/>
                    <a:p>
                      <a:pPr algn="ctr"/>
                      <a:r>
                        <a:rPr lang="zh-CN" altLang="en-US" dirty="0"/>
                        <a:t>√</a:t>
                      </a:r>
                    </a:p>
                  </a:txBody>
                  <a:tcPr/>
                </a:tc>
                <a:tc>
                  <a:txBody>
                    <a:bodyPr/>
                    <a:lstStyle/>
                    <a:p>
                      <a:pPr algn="ctr"/>
                      <a:endParaRPr lang="zh-CN" altLang="en-US" dirty="0"/>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r>
                        <a:rPr lang="zh-CN" altLang="en-US" dirty="0"/>
                        <a:t>√</a:t>
                      </a:r>
                    </a:p>
                  </a:txBody>
                  <a:tcPr/>
                </a:tc>
                <a:extLst>
                  <a:ext uri="{0D108BD9-81ED-4DB2-BD59-A6C34878D82A}">
                    <a16:rowId xmlns:a16="http://schemas.microsoft.com/office/drawing/2014/main" val="4275588704"/>
                  </a:ext>
                </a:extLst>
              </a:tr>
              <a:tr h="394868">
                <a:tc>
                  <a:txBody>
                    <a:bodyPr/>
                    <a:lstStyle/>
                    <a:p>
                      <a:pPr algn="ctr"/>
                      <a:r>
                        <a:rPr lang="zh-CN" altLang="en-US" dirty="0"/>
                        <a:t>黑盒测试</a:t>
                      </a:r>
                    </a:p>
                  </a:txBody>
                  <a:tcPr/>
                </a:tc>
                <a:tc>
                  <a:txBody>
                    <a:bodyPr/>
                    <a:lstStyle/>
                    <a:p>
                      <a:pPr algn="ctr"/>
                      <a:r>
                        <a:rPr lang="zh-CN" altLang="en-US" dirty="0"/>
                        <a:t>√</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267425719"/>
                  </a:ext>
                </a:extLst>
              </a:tr>
              <a:tr h="394868">
                <a:tc>
                  <a:txBody>
                    <a:bodyPr/>
                    <a:lstStyle/>
                    <a:p>
                      <a:pPr algn="ctr"/>
                      <a:r>
                        <a:rPr lang="zh-CN" altLang="en-US" dirty="0"/>
                        <a:t>白盒测试</a:t>
                      </a:r>
                    </a:p>
                  </a:txBody>
                  <a:tcPr/>
                </a:tc>
                <a:tc>
                  <a:txBody>
                    <a:bodyPr/>
                    <a:lstStyle/>
                    <a:p>
                      <a:pPr algn="ctr"/>
                      <a:endParaRPr lang="zh-CN" altLang="en-US" dirty="0"/>
                    </a:p>
                  </a:txBody>
                  <a:tcPr/>
                </a:tc>
                <a:tc>
                  <a:txBody>
                    <a:bodyPr/>
                    <a:lstStyle/>
                    <a:p>
                      <a:pPr algn="ctr"/>
                      <a:r>
                        <a:rPr lang="zh-CN" altLang="en-US" dirty="0"/>
                        <a:t>√</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825542583"/>
                  </a:ext>
                </a:extLst>
              </a:tr>
              <a:tr h="394868">
                <a:tc>
                  <a:txBody>
                    <a:bodyPr/>
                    <a:lstStyle/>
                    <a:p>
                      <a:pPr algn="ctr"/>
                      <a:r>
                        <a:rPr lang="zh-CN" altLang="en-US" dirty="0"/>
                        <a:t>论文复现</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zh-CN" altLang="en-US" dirty="0"/>
                        <a:t>√</a:t>
                      </a:r>
                    </a:p>
                  </a:txBody>
                  <a:tcPr/>
                </a:tc>
                <a:tc>
                  <a:txBody>
                    <a:bodyPr/>
                    <a:lstStyle/>
                    <a:p>
                      <a:pPr algn="ctr"/>
                      <a:endParaRPr lang="zh-CN" altLang="en-US" dirty="0"/>
                    </a:p>
                  </a:txBody>
                  <a:tcPr/>
                </a:tc>
                <a:extLst>
                  <a:ext uri="{0D108BD9-81ED-4DB2-BD59-A6C34878D82A}">
                    <a16:rowId xmlns:a16="http://schemas.microsoft.com/office/drawing/2014/main" val="422008499"/>
                  </a:ext>
                </a:extLst>
              </a:tr>
              <a:tr h="394868">
                <a:tc>
                  <a:txBody>
                    <a:bodyPr/>
                    <a:lstStyle/>
                    <a:p>
                      <a:pPr algn="ctr"/>
                      <a:r>
                        <a:rPr lang="zh-CN" altLang="en-US" dirty="0"/>
                        <a:t>商业计划书</a:t>
                      </a:r>
                    </a:p>
                  </a:txBody>
                  <a:tcPr/>
                </a:tc>
                <a:tc>
                  <a:txBody>
                    <a:bodyPr/>
                    <a:lstStyle/>
                    <a:p>
                      <a:pPr algn="ctr"/>
                      <a:r>
                        <a:rPr lang="zh-CN" altLang="en-US" dirty="0"/>
                        <a:t>√</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450127147"/>
                  </a:ext>
                </a:extLst>
              </a:tr>
              <a:tr h="394868">
                <a:tc>
                  <a:txBody>
                    <a:bodyPr/>
                    <a:lstStyle/>
                    <a:p>
                      <a:pPr algn="ctr"/>
                      <a:r>
                        <a:rPr lang="zh-CN" altLang="en-US" dirty="0"/>
                        <a:t>路演</a:t>
                      </a:r>
                      <a:r>
                        <a:rPr lang="en-US" altLang="zh-CN" dirty="0" err="1"/>
                        <a:t>ppt</a:t>
                      </a:r>
                      <a:endParaRPr lang="zh-CN" altLang="en-US" dirty="0"/>
                    </a:p>
                  </a:txBody>
                  <a:tcPr/>
                </a:tc>
                <a:tc>
                  <a:txBody>
                    <a:bodyPr/>
                    <a:lstStyle/>
                    <a:p>
                      <a:pPr algn="ctr"/>
                      <a:endParaRPr lang="zh-CN" altLang="en-US" dirty="0"/>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940896687"/>
                  </a:ext>
                </a:extLst>
              </a:tr>
              <a:tr h="394868">
                <a:tc>
                  <a:txBody>
                    <a:bodyPr/>
                    <a:lstStyle/>
                    <a:p>
                      <a:pPr algn="ctr"/>
                      <a:r>
                        <a:rPr lang="zh-CN" altLang="en-US" dirty="0"/>
                        <a:t>项目间协调联动</a:t>
                      </a:r>
                    </a:p>
                  </a:txBody>
                  <a:tcPr/>
                </a:tc>
                <a:tc>
                  <a:txBody>
                    <a:bodyPr/>
                    <a:lstStyle/>
                    <a:p>
                      <a:pPr algn="ctr"/>
                      <a:endParaRPr lang="zh-CN" altLang="en-US" dirty="0"/>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algn="ctr"/>
                      <a:endParaRPr lang="zh-CN" altLang="en-US" dirty="0"/>
                    </a:p>
                  </a:txBody>
                  <a:tcPr/>
                </a:tc>
                <a:extLst>
                  <a:ext uri="{0D108BD9-81ED-4DB2-BD59-A6C34878D82A}">
                    <a16:rowId xmlns:a16="http://schemas.microsoft.com/office/drawing/2014/main" val="2112555136"/>
                  </a:ext>
                </a:extLst>
              </a:tr>
            </a:tbl>
          </a:graphicData>
        </a:graphic>
      </p:graphicFrame>
    </p:spTree>
    <p:extLst>
      <p:ext uri="{BB962C8B-B14F-4D97-AF65-F5344CB8AC3E}">
        <p14:creationId xmlns:p14="http://schemas.microsoft.com/office/powerpoint/2010/main" val="18592597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8792" y="1468322"/>
            <a:ext cx="12192000" cy="38862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a:spLocks noChangeArrowheads="1"/>
          </p:cNvSpPr>
          <p:nvPr/>
        </p:nvSpPr>
        <p:spPr bwMode="auto">
          <a:xfrm>
            <a:off x="890771" y="2303426"/>
            <a:ext cx="1041045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6600" b="1" dirty="0">
                <a:solidFill>
                  <a:schemeClr val="accent1">
                    <a:lumMod val="75000"/>
                  </a:schemeClr>
                </a:solidFill>
                <a:latin typeface="微软雅黑" pitchFamily="34" charset="-122"/>
                <a:ea typeface="微软雅黑" pitchFamily="34" charset="-122"/>
              </a:rPr>
              <a:t>谢谢</a:t>
            </a:r>
          </a:p>
        </p:txBody>
      </p:sp>
      <p:sp>
        <p:nvSpPr>
          <p:cNvPr id="3" name="灯片编号占位符 2"/>
          <p:cNvSpPr>
            <a:spLocks noGrp="1"/>
          </p:cNvSpPr>
          <p:nvPr>
            <p:ph type="sldNum" sz="quarter" idx="10"/>
          </p:nvPr>
        </p:nvSpPr>
        <p:spPr/>
        <p:txBody>
          <a:bodyPr/>
          <a:lstStyle/>
          <a:p>
            <a:fld id="{023126B9-07AC-4BAF-B3D7-FAC1D3999DA4}" type="slidenum">
              <a:rPr lang="zh-CN" altLang="en-US" smtClean="0"/>
              <a:pPr/>
              <a:t>28</a:t>
            </a:fld>
            <a:endParaRPr lang="zh-CN" altLang="en-US" dirty="0"/>
          </a:p>
        </p:txBody>
      </p:sp>
    </p:spTree>
    <p:extLst>
      <p:ext uri="{BB962C8B-B14F-4D97-AF65-F5344CB8AC3E}">
        <p14:creationId xmlns:p14="http://schemas.microsoft.com/office/powerpoint/2010/main" val="1867253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15039"/>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01</a:t>
            </a:r>
          </a:p>
        </p:txBody>
      </p:sp>
      <p:sp>
        <p:nvSpPr>
          <p:cNvPr id="4" name="文本框 58"/>
          <p:cNvSpPr txBox="1"/>
          <p:nvPr/>
        </p:nvSpPr>
        <p:spPr>
          <a:xfrm>
            <a:off x="3363007" y="3346450"/>
            <a:ext cx="3173890" cy="584200"/>
          </a:xfrm>
          <a:prstGeom prst="rect">
            <a:avLst/>
          </a:prstGeom>
          <a:noFill/>
        </p:spPr>
        <p:txBody>
          <a:bodyPr wrap="square">
            <a:spAutoFit/>
          </a:bodyPr>
          <a:lstStyle/>
          <a:p>
            <a:pPr>
              <a:defRPr/>
            </a:pPr>
            <a:r>
              <a:rPr lang="zh-CN" altLang="en-US" sz="3200" b="1" dirty="0">
                <a:solidFill>
                  <a:schemeClr val="bg2">
                    <a:lumMod val="25000"/>
                  </a:schemeClr>
                </a:solidFill>
                <a:latin typeface="微软雅黑" panose="020B0503020204020204" pitchFamily="34" charset="-122"/>
                <a:ea typeface="微软雅黑" panose="020B0503020204020204" pitchFamily="34" charset="-122"/>
              </a:rPr>
              <a:t>产品简介</a:t>
            </a: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One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3</a:t>
            </a:fld>
            <a:endParaRPr lang="zh-CN" altLang="en-US" dirty="0"/>
          </a:p>
        </p:txBody>
      </p:sp>
    </p:spTree>
    <p:extLst>
      <p:ext uri="{BB962C8B-B14F-4D97-AF65-F5344CB8AC3E}">
        <p14:creationId xmlns:p14="http://schemas.microsoft.com/office/powerpoint/2010/main" val="35909189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467971" y="1569738"/>
            <a:ext cx="8979491" cy="2233912"/>
          </a:xfrm>
          <a:prstGeom prst="rect">
            <a:avLst/>
          </a:prstGeom>
          <a:noFill/>
        </p:spPr>
        <p:txBody>
          <a:bodyPr lIns="0" rIns="0"/>
          <a:lstStyle/>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计算机领域的科研论文，从新想法的产生、公式与算法推导、再到详细的实验结果和参考文献，在字里行间会展现其清晰的研究逻辑。</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spcAft>
                <a:spcPts val="600"/>
              </a:spcAft>
              <a:defRPr/>
            </a:pPr>
            <a:r>
              <a:rPr lang="zh-CN" altLang="en-US" dirty="0">
                <a:solidFill>
                  <a:schemeClr val="bg2">
                    <a:lumMod val="10000"/>
                  </a:schemeClr>
                </a:solidFill>
                <a:latin typeface="微软雅黑" panose="020B0503020204020204" pitchFamily="34" charset="-122"/>
                <a:ea typeface="微软雅黑" panose="020B0503020204020204" pitchFamily="34" charset="-122"/>
              </a:rPr>
              <a:t>除了论文字面上的内容，论文背后的</a:t>
            </a:r>
            <a:r>
              <a:rPr lang="zh-CN" altLang="en-US" b="1" dirty="0">
                <a:solidFill>
                  <a:schemeClr val="bg2">
                    <a:lumMod val="10000"/>
                  </a:schemeClr>
                </a:solidFill>
                <a:latin typeface="微软雅黑" panose="020B0503020204020204" pitchFamily="34" charset="-122"/>
                <a:ea typeface="微软雅黑" panose="020B0503020204020204" pitchFamily="34" charset="-122"/>
              </a:rPr>
              <a:t>代码</a:t>
            </a:r>
            <a:r>
              <a:rPr lang="zh-CN" altLang="en-US" dirty="0">
                <a:solidFill>
                  <a:schemeClr val="bg2">
                    <a:lumMod val="10000"/>
                  </a:schemeClr>
                </a:solidFill>
                <a:latin typeface="微软雅黑" panose="020B0503020204020204" pitchFamily="34" charset="-122"/>
                <a:ea typeface="微软雅黑" panose="020B0503020204020204" pitchFamily="34" charset="-122"/>
              </a:rPr>
              <a:t>、</a:t>
            </a:r>
            <a:r>
              <a:rPr lang="zh-CN" altLang="en-US" b="1" dirty="0">
                <a:solidFill>
                  <a:schemeClr val="bg2">
                    <a:lumMod val="10000"/>
                  </a:schemeClr>
                </a:solidFill>
                <a:latin typeface="微软雅黑" panose="020B0503020204020204" pitchFamily="34" charset="-122"/>
                <a:ea typeface="微软雅黑" panose="020B0503020204020204" pitchFamily="34" charset="-122"/>
              </a:rPr>
              <a:t>数据集</a:t>
            </a:r>
            <a:r>
              <a:rPr lang="zh-CN" altLang="en-US" dirty="0">
                <a:solidFill>
                  <a:schemeClr val="bg2">
                    <a:lumMod val="10000"/>
                  </a:schemeClr>
                </a:solidFill>
                <a:latin typeface="微软雅黑" panose="020B0503020204020204" pitchFamily="34" charset="-122"/>
                <a:ea typeface="微软雅黑" panose="020B0503020204020204" pitchFamily="34" charset="-122"/>
              </a:rPr>
              <a:t>以及</a:t>
            </a:r>
            <a:r>
              <a:rPr lang="zh-CN" altLang="en-US" b="1" dirty="0">
                <a:solidFill>
                  <a:schemeClr val="bg2">
                    <a:lumMod val="10000"/>
                  </a:schemeClr>
                </a:solidFill>
                <a:latin typeface="微软雅黑" panose="020B0503020204020204" pitchFamily="34" charset="-122"/>
                <a:ea typeface="微软雅黑" panose="020B0503020204020204" pitchFamily="34" charset="-122"/>
              </a:rPr>
              <a:t>实验方法</a:t>
            </a:r>
            <a:r>
              <a:rPr lang="zh-CN" altLang="en-US" dirty="0">
                <a:solidFill>
                  <a:schemeClr val="bg2">
                    <a:lumMod val="10000"/>
                  </a:schemeClr>
                </a:solidFill>
                <a:latin typeface="微软雅黑" panose="020B0503020204020204" pitchFamily="34" charset="-122"/>
                <a:ea typeface="微软雅黑" panose="020B0503020204020204" pitchFamily="34" charset="-122"/>
              </a:rPr>
              <a:t>等细节，更是支撑论文强大研究逻辑的基石，而这些细节的详细信息往往难以在论文中获得，取而代之的是概括性的一行行伪代码和实验图表。</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2" name="灯片编号占位符 11"/>
          <p:cNvSpPr>
            <a:spLocks noGrp="1"/>
          </p:cNvSpPr>
          <p:nvPr>
            <p:ph type="sldNum" sz="quarter" idx="10"/>
          </p:nvPr>
        </p:nvSpPr>
        <p:spPr/>
        <p:txBody>
          <a:bodyPr/>
          <a:lstStyle/>
          <a:p>
            <a:fld id="{023126B9-07AC-4BAF-B3D7-FAC1D3999DA4}" type="slidenum">
              <a:rPr lang="zh-CN" altLang="en-US" smtClean="0"/>
              <a:pPr/>
              <a:t>4</a:t>
            </a:fld>
            <a:endParaRPr lang="zh-CN" altLang="en-US" dirty="0"/>
          </a:p>
        </p:txBody>
      </p:sp>
      <p:sp>
        <p:nvSpPr>
          <p:cNvPr id="13" name="文本框 12"/>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项目背景</a:t>
            </a: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6" name="文本框 15"/>
          <p:cNvSpPr txBox="1"/>
          <p:nvPr/>
        </p:nvSpPr>
        <p:spPr>
          <a:xfrm>
            <a:off x="1253876" y="827253"/>
            <a:ext cx="447636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科研论文背后的信息</a:t>
            </a:r>
          </a:p>
        </p:txBody>
      </p:sp>
      <p:pic>
        <p:nvPicPr>
          <p:cNvPr id="4" name="图片 3">
            <a:extLst>
              <a:ext uri="{FF2B5EF4-FFF2-40B4-BE49-F238E27FC236}">
                <a16:creationId xmlns:a16="http://schemas.microsoft.com/office/drawing/2014/main" id="{02563062-80A9-5713-A227-0845E6A79837}"/>
              </a:ext>
            </a:extLst>
          </p:cNvPr>
          <p:cNvPicPr>
            <a:picLocks noChangeAspect="1"/>
          </p:cNvPicPr>
          <p:nvPr/>
        </p:nvPicPr>
        <p:blipFill rotWithShape="1">
          <a:blip r:embed="rId4"/>
          <a:srcRect l="27282"/>
          <a:stretch/>
        </p:blipFill>
        <p:spPr>
          <a:xfrm>
            <a:off x="1467971" y="4057403"/>
            <a:ext cx="3589020" cy="2416968"/>
          </a:xfrm>
          <a:prstGeom prst="rect">
            <a:avLst/>
          </a:prstGeom>
        </p:spPr>
      </p:pic>
      <p:pic>
        <p:nvPicPr>
          <p:cNvPr id="8" name="图片 7">
            <a:extLst>
              <a:ext uri="{FF2B5EF4-FFF2-40B4-BE49-F238E27FC236}">
                <a16:creationId xmlns:a16="http://schemas.microsoft.com/office/drawing/2014/main" id="{5786733D-2723-1BFE-AAEC-6D6C30ED4B71}"/>
              </a:ext>
            </a:extLst>
          </p:cNvPr>
          <p:cNvPicPr>
            <a:picLocks noChangeAspect="1"/>
          </p:cNvPicPr>
          <p:nvPr/>
        </p:nvPicPr>
        <p:blipFill>
          <a:blip r:embed="rId5"/>
          <a:stretch>
            <a:fillRect/>
          </a:stretch>
        </p:blipFill>
        <p:spPr>
          <a:xfrm>
            <a:off x="7071360" y="4004170"/>
            <a:ext cx="3497580" cy="2470201"/>
          </a:xfrm>
          <a:prstGeom prst="rect">
            <a:avLst/>
          </a:prstGeom>
        </p:spPr>
      </p:pic>
      <p:graphicFrame>
        <p:nvGraphicFramePr>
          <p:cNvPr id="9" name="图示 8">
            <a:extLst>
              <a:ext uri="{FF2B5EF4-FFF2-40B4-BE49-F238E27FC236}">
                <a16:creationId xmlns:a16="http://schemas.microsoft.com/office/drawing/2014/main" id="{69987899-3C01-CEE4-C25B-DA7614049475}"/>
              </a:ext>
            </a:extLst>
          </p:cNvPr>
          <p:cNvGraphicFramePr/>
          <p:nvPr>
            <p:extLst>
              <p:ext uri="{D42A27DB-BD31-4B8C-83A1-F6EECF244321}">
                <p14:modId xmlns:p14="http://schemas.microsoft.com/office/powerpoint/2010/main" val="1521412839"/>
              </p:ext>
            </p:extLst>
          </p:nvPr>
        </p:nvGraphicFramePr>
        <p:xfrm>
          <a:off x="4919980" y="4085834"/>
          <a:ext cx="1945640" cy="14760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思想气泡: 云 16">
            <a:extLst>
              <a:ext uri="{FF2B5EF4-FFF2-40B4-BE49-F238E27FC236}">
                <a16:creationId xmlns:a16="http://schemas.microsoft.com/office/drawing/2014/main" id="{6174DBFC-B171-92D2-F45C-431D26C23A2A}"/>
              </a:ext>
            </a:extLst>
          </p:cNvPr>
          <p:cNvSpPr/>
          <p:nvPr/>
        </p:nvSpPr>
        <p:spPr>
          <a:xfrm>
            <a:off x="5056990" y="5680164"/>
            <a:ext cx="1808629" cy="987971"/>
          </a:xfrm>
          <a:prstGeom prst="cloudCallout">
            <a:avLst>
              <a:gd name="adj1" fmla="val -6211"/>
              <a:gd name="adj2" fmla="val -994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如何获得？</a:t>
            </a:r>
          </a:p>
        </p:txBody>
      </p:sp>
    </p:spTree>
    <p:extLst>
      <p:ext uri="{BB962C8B-B14F-4D97-AF65-F5344CB8AC3E}">
        <p14:creationId xmlns:p14="http://schemas.microsoft.com/office/powerpoint/2010/main" val="148090302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0"/>
          </p:nvPr>
        </p:nvSpPr>
        <p:spPr/>
        <p:txBody>
          <a:bodyPr/>
          <a:lstStyle/>
          <a:p>
            <a:fld id="{023126B9-07AC-4BAF-B3D7-FAC1D3999DA4}" type="slidenum">
              <a:rPr lang="zh-CN" altLang="en-US" smtClean="0"/>
              <a:pPr/>
              <a:t>5</a:t>
            </a:fld>
            <a:endParaRPr lang="zh-CN" altLang="en-US" dirty="0"/>
          </a:p>
        </p:txBody>
      </p:sp>
      <p:sp>
        <p:nvSpPr>
          <p:cNvPr id="13" name="文本框 12"/>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产品简介</a:t>
            </a: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6" name="文本框 15"/>
          <p:cNvSpPr txBox="1"/>
          <p:nvPr/>
        </p:nvSpPr>
        <p:spPr>
          <a:xfrm>
            <a:off x="1253876" y="827253"/>
            <a:ext cx="5108824" cy="369332"/>
          </a:xfrm>
          <a:prstGeom prst="rect">
            <a:avLst/>
          </a:prstGeom>
          <a:noFill/>
        </p:spPr>
        <p:txBody>
          <a:bodyPr wrap="square" rtlCol="0">
            <a:spAutoFit/>
          </a:bodyPr>
          <a:lstStyle>
            <a:defPPr>
              <a:defRPr lang="zh-CN"/>
            </a:defPPr>
            <a:lvl1pPr algn="ctr">
              <a:defRPr>
                <a:solidFill>
                  <a:schemeClr val="bg2">
                    <a:lumMod val="25000"/>
                  </a:schemeClr>
                </a:solidFill>
                <a:latin typeface="方正兰亭粗黑_GBK" panose="02000000000000000000" pitchFamily="2" charset="-122"/>
                <a:ea typeface="方正兰亭粗黑_GBK" panose="02000000000000000000" pitchFamily="2" charset="-122"/>
              </a:defRPr>
            </a:lvl1pPr>
          </a:lstStyle>
          <a:p>
            <a:pPr algn="l"/>
            <a:r>
              <a:rPr lang="en-US" altLang="zh-CN" dirty="0" err="1"/>
              <a:t>Patahub</a:t>
            </a:r>
            <a:r>
              <a:rPr lang="en-US" altLang="zh-CN" dirty="0"/>
              <a:t>——</a:t>
            </a:r>
            <a:r>
              <a:rPr lang="zh-CN" altLang="en-US" dirty="0"/>
              <a:t>论文共享与复现交流平台</a:t>
            </a:r>
          </a:p>
        </p:txBody>
      </p:sp>
      <p:sp>
        <p:nvSpPr>
          <p:cNvPr id="17" name="文本框 16">
            <a:extLst>
              <a:ext uri="{FF2B5EF4-FFF2-40B4-BE49-F238E27FC236}">
                <a16:creationId xmlns:a16="http://schemas.microsoft.com/office/drawing/2014/main" id="{F7A74B28-7314-45A2-8B5C-E5BD0BC76A72}"/>
              </a:ext>
            </a:extLst>
          </p:cNvPr>
          <p:cNvSpPr txBox="1"/>
          <p:nvPr/>
        </p:nvSpPr>
        <p:spPr>
          <a:xfrm>
            <a:off x="1057324" y="1353318"/>
            <a:ext cx="5362527" cy="1736804"/>
          </a:xfrm>
          <a:prstGeom prst="rect">
            <a:avLst/>
          </a:prstGeom>
          <a:noFill/>
        </p:spPr>
        <p:txBody>
          <a:bodyPr lIns="0" rIns="0"/>
          <a:lstStyle/>
          <a:p>
            <a:pPr marL="342900" indent="-342900" algn="just">
              <a:lnSpc>
                <a:spcPct val="150000"/>
              </a:lnSpc>
              <a:spcBef>
                <a:spcPts val="600"/>
              </a:spcBef>
              <a:spcAft>
                <a:spcPts val="600"/>
              </a:spcAft>
              <a:buFont typeface="Arial" panose="020B0604020202020204" pitchFamily="34" charset="0"/>
              <a:buChar char="•"/>
              <a:defRPr/>
            </a:pPr>
            <a:r>
              <a:rPr lang="en-US" altLang="zh-CN" sz="2000" dirty="0" err="1">
                <a:solidFill>
                  <a:schemeClr val="bg2">
                    <a:lumMod val="10000"/>
                  </a:schemeClr>
                </a:solidFill>
                <a:latin typeface="微软雅黑" panose="020B0503020204020204" pitchFamily="34" charset="-122"/>
                <a:ea typeface="微软雅黑" panose="020B0503020204020204" pitchFamily="34" charset="-122"/>
              </a:rPr>
              <a:t>Patahub</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产品以</a:t>
            </a:r>
            <a:r>
              <a:rPr lang="zh-CN" altLang="en-US" sz="2000" b="1" dirty="0">
                <a:solidFill>
                  <a:schemeClr val="bg2">
                    <a:lumMod val="10000"/>
                  </a:schemeClr>
                </a:solidFill>
                <a:latin typeface="微软雅黑" panose="020B0503020204020204" pitchFamily="34" charset="-122"/>
                <a:ea typeface="微软雅黑" panose="020B0503020204020204" pitchFamily="34" charset="-122"/>
              </a:rPr>
              <a:t>机器学习、深度学习</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领域论文（</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paper</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）为中心，构建论文仓库信息的新生态，为使用者</a:t>
            </a:r>
            <a:r>
              <a:rPr lang="zh-CN" altLang="en-US" sz="2000" b="1" dirty="0">
                <a:solidFill>
                  <a:schemeClr val="bg2">
                    <a:lumMod val="10000"/>
                  </a:schemeClr>
                </a:solidFill>
                <a:latin typeface="微软雅黑" panose="020B0503020204020204" pitchFamily="34" charset="-122"/>
                <a:ea typeface="微软雅黑" panose="020B0503020204020204" pitchFamily="34" charset="-122"/>
              </a:rPr>
              <a:t>获取论文周边详细信息</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a:t>
            </a:r>
            <a:r>
              <a:rPr lang="zh-CN" altLang="en-US" sz="2000" b="1" dirty="0">
                <a:solidFill>
                  <a:schemeClr val="bg2">
                    <a:lumMod val="10000"/>
                  </a:schemeClr>
                </a:solidFill>
                <a:latin typeface="微软雅黑" panose="020B0503020204020204" pitchFamily="34" charset="-122"/>
                <a:ea typeface="微软雅黑" panose="020B0503020204020204" pitchFamily="34" charset="-122"/>
              </a:rPr>
              <a:t>复现及审查论文</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提供了高效便捷的平台</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p:txBody>
      </p:sp>
      <p:graphicFrame>
        <p:nvGraphicFramePr>
          <p:cNvPr id="3" name="图示 2">
            <a:extLst>
              <a:ext uri="{FF2B5EF4-FFF2-40B4-BE49-F238E27FC236}">
                <a16:creationId xmlns:a16="http://schemas.microsoft.com/office/drawing/2014/main" id="{0ECCD3E6-850C-DA3C-99C9-DDBD6B94F43F}"/>
              </a:ext>
            </a:extLst>
          </p:cNvPr>
          <p:cNvGraphicFramePr/>
          <p:nvPr>
            <p:extLst>
              <p:ext uri="{D42A27DB-BD31-4B8C-83A1-F6EECF244321}">
                <p14:modId xmlns:p14="http://schemas.microsoft.com/office/powerpoint/2010/main" val="2874461367"/>
              </p:ext>
            </p:extLst>
          </p:nvPr>
        </p:nvGraphicFramePr>
        <p:xfrm>
          <a:off x="1686118" y="3090122"/>
          <a:ext cx="4244340" cy="36313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文本框 17">
            <a:extLst>
              <a:ext uri="{FF2B5EF4-FFF2-40B4-BE49-F238E27FC236}">
                <a16:creationId xmlns:a16="http://schemas.microsoft.com/office/drawing/2014/main" id="{666D2877-1901-3A9B-6B5A-A4659D94B61F}"/>
              </a:ext>
            </a:extLst>
          </p:cNvPr>
          <p:cNvSpPr txBox="1"/>
          <p:nvPr/>
        </p:nvSpPr>
        <p:spPr>
          <a:xfrm>
            <a:off x="7863840" y="2082239"/>
            <a:ext cx="3154680" cy="652892"/>
          </a:xfrm>
          <a:prstGeom prst="rect">
            <a:avLst/>
          </a:prstGeom>
          <a:noFill/>
        </p:spPr>
        <p:txBody>
          <a:bodyPr lIns="0" rIns="0"/>
          <a:lstStyle/>
          <a:p>
            <a:pPr marL="342900" indent="-342900" algn="just">
              <a:lnSpc>
                <a:spcPct val="150000"/>
              </a:lnSpc>
              <a:spcBef>
                <a:spcPts val="600"/>
              </a:spcBef>
              <a:spcAft>
                <a:spcPts val="600"/>
              </a:spcAft>
              <a:buFont typeface="Arial" panose="020B0604020202020204" pitchFamily="34" charset="0"/>
              <a:buChar char="•"/>
              <a:defRPr/>
            </a:pPr>
            <a:r>
              <a:rPr lang="zh-CN" altLang="en-US" sz="2000" dirty="0">
                <a:solidFill>
                  <a:schemeClr val="bg2">
                    <a:lumMod val="10000"/>
                  </a:schemeClr>
                </a:solidFill>
                <a:latin typeface="微软雅黑" panose="020B0503020204020204" pitchFamily="34" charset="-122"/>
                <a:ea typeface="微软雅黑" panose="020B0503020204020204" pitchFamily="34" charset="-122"/>
              </a:rPr>
              <a:t>适用人群与使用方式</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5" name="图形 4" descr="程序员">
            <a:extLst>
              <a:ext uri="{FF2B5EF4-FFF2-40B4-BE49-F238E27FC236}">
                <a16:creationId xmlns:a16="http://schemas.microsoft.com/office/drawing/2014/main" id="{BFDB67A9-74A0-E2C0-7211-81C0E74C4E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63840" y="2862572"/>
            <a:ext cx="1417320" cy="1417320"/>
          </a:xfrm>
          <a:prstGeom prst="rect">
            <a:avLst/>
          </a:prstGeom>
        </p:spPr>
      </p:pic>
      <p:pic>
        <p:nvPicPr>
          <p:cNvPr id="7" name="图形 6" descr="办公室职员">
            <a:extLst>
              <a:ext uri="{FF2B5EF4-FFF2-40B4-BE49-F238E27FC236}">
                <a16:creationId xmlns:a16="http://schemas.microsoft.com/office/drawing/2014/main" id="{6F4F64E1-EA0C-F6F9-8EB3-F006B9C391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80388" y="2862572"/>
            <a:ext cx="1544761" cy="1544761"/>
          </a:xfrm>
          <a:prstGeom prst="rect">
            <a:avLst/>
          </a:prstGeom>
        </p:spPr>
      </p:pic>
      <p:sp>
        <p:nvSpPr>
          <p:cNvPr id="8" name="对话气泡: 圆角矩形 7">
            <a:extLst>
              <a:ext uri="{FF2B5EF4-FFF2-40B4-BE49-F238E27FC236}">
                <a16:creationId xmlns:a16="http://schemas.microsoft.com/office/drawing/2014/main" id="{AA3740FD-45D2-84A9-B1FF-76677C9EADAB}"/>
              </a:ext>
            </a:extLst>
          </p:cNvPr>
          <p:cNvSpPr/>
          <p:nvPr/>
        </p:nvSpPr>
        <p:spPr>
          <a:xfrm>
            <a:off x="6484620" y="4769178"/>
            <a:ext cx="2484120" cy="1334442"/>
          </a:xfrm>
          <a:prstGeom prst="wedgeRoundRectCallout">
            <a:avLst>
              <a:gd name="adj1" fmla="val 31228"/>
              <a:gd name="adj2" fmla="val -78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论文复现者：获取论文数据和代码，根据平台提供的方式进行复现</a:t>
            </a:r>
          </a:p>
        </p:txBody>
      </p:sp>
      <p:sp>
        <p:nvSpPr>
          <p:cNvPr id="20" name="对话气泡: 圆角矩形 19">
            <a:extLst>
              <a:ext uri="{FF2B5EF4-FFF2-40B4-BE49-F238E27FC236}">
                <a16:creationId xmlns:a16="http://schemas.microsoft.com/office/drawing/2014/main" id="{C19B70FC-67F1-AB17-0DA5-CA9D2F8ABF96}"/>
              </a:ext>
            </a:extLst>
          </p:cNvPr>
          <p:cNvSpPr/>
          <p:nvPr/>
        </p:nvSpPr>
        <p:spPr>
          <a:xfrm>
            <a:off x="9457469" y="4769178"/>
            <a:ext cx="2484120" cy="1334442"/>
          </a:xfrm>
          <a:prstGeom prst="wedgeRoundRectCallout">
            <a:avLst>
              <a:gd name="adj1" fmla="val -31349"/>
              <a:gd name="adj2" fmla="val -79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论文审稿人：可以复现论文，并通过查看他人复现的效果进一步指导审稿</a:t>
            </a:r>
          </a:p>
        </p:txBody>
      </p:sp>
    </p:spTree>
    <p:extLst>
      <p:ext uri="{BB962C8B-B14F-4D97-AF65-F5344CB8AC3E}">
        <p14:creationId xmlns:p14="http://schemas.microsoft.com/office/powerpoint/2010/main" val="107636126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02</a:t>
            </a:r>
          </a:p>
        </p:txBody>
      </p:sp>
      <p:sp>
        <p:nvSpPr>
          <p:cNvPr id="19" name="文本框 58"/>
          <p:cNvSpPr txBox="1"/>
          <p:nvPr/>
        </p:nvSpPr>
        <p:spPr>
          <a:xfrm>
            <a:off x="3363007" y="3346450"/>
            <a:ext cx="3173890" cy="584775"/>
          </a:xfrm>
          <a:prstGeom prst="rect">
            <a:avLst/>
          </a:prstGeom>
          <a:noFill/>
        </p:spPr>
        <p:txBody>
          <a:bodyPr wrap="square">
            <a:spAutoFit/>
          </a:bodyPr>
          <a:lstStyle/>
          <a:p>
            <a:pPr>
              <a:defRPr/>
            </a:pPr>
            <a:r>
              <a:rPr lang="zh-CN" altLang="en-US" sz="3200" b="1" dirty="0">
                <a:solidFill>
                  <a:schemeClr val="bg2">
                    <a:lumMod val="25000"/>
                  </a:schemeClr>
                </a:solidFill>
                <a:latin typeface="微软雅黑" panose="020B0503020204020204" pitchFamily="34" charset="-122"/>
                <a:ea typeface="微软雅黑" panose="020B0503020204020204" pitchFamily="34" charset="-122"/>
              </a:rPr>
              <a:t>市场分析</a:t>
            </a:r>
          </a:p>
        </p:txBody>
      </p:sp>
      <p:sp>
        <p:nvSpPr>
          <p:cNvPr id="20" name="文本框 59"/>
          <p:cNvSpPr txBox="1"/>
          <p:nvPr/>
        </p:nvSpPr>
        <p:spPr>
          <a:xfrm>
            <a:off x="3363005" y="2773364"/>
            <a:ext cx="201189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Two</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6</a:t>
            </a:fld>
            <a:endParaRPr lang="zh-CN" altLang="en-US" dirty="0"/>
          </a:p>
        </p:txBody>
      </p:sp>
    </p:spTree>
    <p:extLst>
      <p:ext uri="{BB962C8B-B14F-4D97-AF65-F5344CB8AC3E}">
        <p14:creationId xmlns:p14="http://schemas.microsoft.com/office/powerpoint/2010/main" val="219843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7</a:t>
            </a:fld>
            <a:endParaRPr lang="zh-CN" altLang="en-US" dirty="0"/>
          </a:p>
        </p:txBody>
      </p:sp>
      <p:sp>
        <p:nvSpPr>
          <p:cNvPr id="14" name="文本框 13"/>
          <p:cNvSpPr txBox="1"/>
          <p:nvPr/>
        </p:nvSpPr>
        <p:spPr>
          <a:xfrm>
            <a:off x="1233556" y="357012"/>
            <a:ext cx="211924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市场分析</a:t>
            </a: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53876" y="827253"/>
            <a:ext cx="150456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市场现状</a:t>
            </a:r>
          </a:p>
        </p:txBody>
      </p:sp>
      <p:grpSp>
        <p:nvGrpSpPr>
          <p:cNvPr id="39" name="组合 38">
            <a:extLst>
              <a:ext uri="{FF2B5EF4-FFF2-40B4-BE49-F238E27FC236}">
                <a16:creationId xmlns:a16="http://schemas.microsoft.com/office/drawing/2014/main" id="{204A888D-CF7A-4200-9BC1-8750DD151586}"/>
              </a:ext>
            </a:extLst>
          </p:cNvPr>
          <p:cNvGrpSpPr/>
          <p:nvPr/>
        </p:nvGrpSpPr>
        <p:grpSpPr>
          <a:xfrm>
            <a:off x="5079885" y="1421590"/>
            <a:ext cx="1418030" cy="1347868"/>
            <a:chOff x="4423242" y="1204495"/>
            <a:chExt cx="1097355" cy="1097864"/>
          </a:xfrm>
        </p:grpSpPr>
        <p:sp>
          <p:nvSpPr>
            <p:cNvPr id="40" name="MH_Other_1">
              <a:extLst>
                <a:ext uri="{FF2B5EF4-FFF2-40B4-BE49-F238E27FC236}">
                  <a16:creationId xmlns:a16="http://schemas.microsoft.com/office/drawing/2014/main" id="{2F5CFE7C-F9F3-00A1-14CA-089AF00FB6E5}"/>
                </a:ext>
              </a:extLst>
            </p:cNvPr>
            <p:cNvSpPr/>
            <p:nvPr>
              <p:custDataLst>
                <p:tags r:id="rId17"/>
              </p:custDataLst>
            </p:nvPr>
          </p:nvSpPr>
          <p:spPr>
            <a:xfrm>
              <a:off x="4423242" y="1204495"/>
              <a:ext cx="1097355" cy="1097864"/>
            </a:xfrm>
            <a:prstGeom prst="ellipse">
              <a:avLst/>
            </a:prstGeom>
            <a:solidFill>
              <a:schemeClr val="accent1"/>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41" name="MH_SubTitle_1">
              <a:extLst>
                <a:ext uri="{FF2B5EF4-FFF2-40B4-BE49-F238E27FC236}">
                  <a16:creationId xmlns:a16="http://schemas.microsoft.com/office/drawing/2014/main" id="{44DC3C56-D18A-EFAB-134F-B8671818A077}"/>
                </a:ext>
              </a:extLst>
            </p:cNvPr>
            <p:cNvSpPr/>
            <p:nvPr>
              <p:custDataLst>
                <p:tags r:id="rId18"/>
              </p:custDataLst>
            </p:nvPr>
          </p:nvSpPr>
          <p:spPr>
            <a:xfrm>
              <a:off x="4516098" y="1296988"/>
              <a:ext cx="912039" cy="912462"/>
            </a:xfrm>
            <a:prstGeom prst="ellipse">
              <a:avLst/>
            </a:prstGeom>
            <a:solidFill>
              <a:srgbClr val="FFFFFF">
                <a:alpha val="95000"/>
              </a:srgbClr>
            </a:solidFill>
            <a:ln w="12700" cmpd="sng">
              <a:noFill/>
            </a:ln>
            <a:effectLst>
              <a:innerShdw blurRad="63500" dist="50800" dir="19800000">
                <a:schemeClr val="tx1">
                  <a:lumMod val="65000"/>
                  <a:lumOff val="3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400" dirty="0">
                  <a:solidFill>
                    <a:srgbClr val="C00000"/>
                  </a:solidFill>
                  <a:latin typeface="方正兰亭粗黑_GBK" panose="02000000000000000000" pitchFamily="2" charset="-122"/>
                  <a:ea typeface="方正兰亭粗黑_GBK" panose="02000000000000000000" pitchFamily="2" charset="-122"/>
                  <a:sym typeface="+mn-lt"/>
                </a:rPr>
                <a:t>论文规模</a:t>
              </a:r>
            </a:p>
          </p:txBody>
        </p:sp>
      </p:grpSp>
      <p:grpSp>
        <p:nvGrpSpPr>
          <p:cNvPr id="42" name="组合 41">
            <a:extLst>
              <a:ext uri="{FF2B5EF4-FFF2-40B4-BE49-F238E27FC236}">
                <a16:creationId xmlns:a16="http://schemas.microsoft.com/office/drawing/2014/main" id="{14D454E8-6B61-3B3A-960E-70ECF1148AE8}"/>
              </a:ext>
            </a:extLst>
          </p:cNvPr>
          <p:cNvGrpSpPr/>
          <p:nvPr/>
        </p:nvGrpSpPr>
        <p:grpSpPr>
          <a:xfrm>
            <a:off x="4274399" y="3087654"/>
            <a:ext cx="1416261" cy="1347868"/>
            <a:chOff x="3897826" y="2503555"/>
            <a:chExt cx="1095986" cy="1097864"/>
          </a:xfrm>
        </p:grpSpPr>
        <p:sp>
          <p:nvSpPr>
            <p:cNvPr id="43" name="MH_Other_2">
              <a:extLst>
                <a:ext uri="{FF2B5EF4-FFF2-40B4-BE49-F238E27FC236}">
                  <a16:creationId xmlns:a16="http://schemas.microsoft.com/office/drawing/2014/main" id="{B09B442B-4AA3-3B0C-9C13-5F8015EDC887}"/>
                </a:ext>
              </a:extLst>
            </p:cNvPr>
            <p:cNvSpPr/>
            <p:nvPr>
              <p:custDataLst>
                <p:tags r:id="rId15"/>
              </p:custDataLst>
            </p:nvPr>
          </p:nvSpPr>
          <p:spPr>
            <a:xfrm>
              <a:off x="3897826" y="2503555"/>
              <a:ext cx="1095986" cy="1097864"/>
            </a:xfrm>
            <a:prstGeom prst="ellipse">
              <a:avLst/>
            </a:prstGeom>
            <a:solidFill>
              <a:schemeClr val="accent1"/>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44" name="MH_SubTitle_2">
              <a:extLst>
                <a:ext uri="{FF2B5EF4-FFF2-40B4-BE49-F238E27FC236}">
                  <a16:creationId xmlns:a16="http://schemas.microsoft.com/office/drawing/2014/main" id="{B3D772B6-0C35-E253-B36E-600364C3D7B9}"/>
                </a:ext>
              </a:extLst>
            </p:cNvPr>
            <p:cNvSpPr/>
            <p:nvPr>
              <p:custDataLst>
                <p:tags r:id="rId16"/>
              </p:custDataLst>
            </p:nvPr>
          </p:nvSpPr>
          <p:spPr>
            <a:xfrm>
              <a:off x="3989865" y="2595936"/>
              <a:ext cx="912039" cy="912462"/>
            </a:xfrm>
            <a:prstGeom prst="ellipse">
              <a:avLst/>
            </a:prstGeom>
            <a:solidFill>
              <a:srgbClr val="FFFFFF">
                <a:alpha val="95000"/>
              </a:srgbClr>
            </a:solidFill>
            <a:ln w="12700" cmpd="sng">
              <a:noFill/>
            </a:ln>
            <a:effectLst>
              <a:innerShdw blurRad="63500" dist="50800" dir="19800000">
                <a:schemeClr val="tx1">
                  <a:lumMod val="65000"/>
                  <a:lumOff val="3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400" dirty="0">
                  <a:solidFill>
                    <a:srgbClr val="C00000"/>
                  </a:solidFill>
                  <a:latin typeface="方正兰亭粗黑_GBK" panose="02000000000000000000" pitchFamily="2" charset="-122"/>
                  <a:ea typeface="方正兰亭粗黑_GBK" panose="02000000000000000000" pitchFamily="2" charset="-122"/>
                  <a:sym typeface="+mn-lt"/>
                </a:rPr>
                <a:t>复现需求</a:t>
              </a:r>
            </a:p>
          </p:txBody>
        </p:sp>
      </p:grpSp>
      <p:grpSp>
        <p:nvGrpSpPr>
          <p:cNvPr id="45" name="组合 44">
            <a:extLst>
              <a:ext uri="{FF2B5EF4-FFF2-40B4-BE49-F238E27FC236}">
                <a16:creationId xmlns:a16="http://schemas.microsoft.com/office/drawing/2014/main" id="{8BC34705-DA47-1BE3-E527-769A201BD417}"/>
              </a:ext>
            </a:extLst>
          </p:cNvPr>
          <p:cNvGrpSpPr/>
          <p:nvPr/>
        </p:nvGrpSpPr>
        <p:grpSpPr>
          <a:xfrm>
            <a:off x="2584068" y="4435522"/>
            <a:ext cx="1418030" cy="1347868"/>
            <a:chOff x="2355789" y="3465931"/>
            <a:chExt cx="1097355" cy="1097864"/>
          </a:xfrm>
        </p:grpSpPr>
        <p:sp>
          <p:nvSpPr>
            <p:cNvPr id="46" name="MH_Other_3">
              <a:extLst>
                <a:ext uri="{FF2B5EF4-FFF2-40B4-BE49-F238E27FC236}">
                  <a16:creationId xmlns:a16="http://schemas.microsoft.com/office/drawing/2014/main" id="{50BD52A8-EC2E-33D8-1E58-5216CA71E761}"/>
                </a:ext>
              </a:extLst>
            </p:cNvPr>
            <p:cNvSpPr/>
            <p:nvPr>
              <p:custDataLst>
                <p:tags r:id="rId13"/>
              </p:custDataLst>
            </p:nvPr>
          </p:nvSpPr>
          <p:spPr>
            <a:xfrm>
              <a:off x="2355789" y="3465931"/>
              <a:ext cx="1097355" cy="1097864"/>
            </a:xfrm>
            <a:prstGeom prst="ellipse">
              <a:avLst/>
            </a:prstGeom>
            <a:solidFill>
              <a:schemeClr val="accent1"/>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47" name="MH_SubTitle_3">
              <a:extLst>
                <a:ext uri="{FF2B5EF4-FFF2-40B4-BE49-F238E27FC236}">
                  <a16:creationId xmlns:a16="http://schemas.microsoft.com/office/drawing/2014/main" id="{D535936F-B6F1-2931-ED23-DDCBA3FA5C58}"/>
                </a:ext>
              </a:extLst>
            </p:cNvPr>
            <p:cNvSpPr/>
            <p:nvPr>
              <p:custDataLst>
                <p:tags r:id="rId14"/>
              </p:custDataLst>
            </p:nvPr>
          </p:nvSpPr>
          <p:spPr>
            <a:xfrm>
              <a:off x="2448063" y="3558986"/>
              <a:ext cx="912039" cy="912462"/>
            </a:xfrm>
            <a:prstGeom prst="ellipse">
              <a:avLst/>
            </a:prstGeom>
            <a:solidFill>
              <a:srgbClr val="FFFFFF">
                <a:alpha val="95000"/>
              </a:srgbClr>
            </a:solidFill>
            <a:ln w="12700" cmpd="sng">
              <a:noFill/>
            </a:ln>
            <a:effectLst>
              <a:innerShdw blurRad="63500" dist="50800" dir="19800000">
                <a:schemeClr val="tx1">
                  <a:lumMod val="65000"/>
                  <a:lumOff val="3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400" dirty="0">
                  <a:solidFill>
                    <a:srgbClr val="C00000"/>
                  </a:solidFill>
                  <a:latin typeface="方正兰亭粗黑_GBK" panose="02000000000000000000" pitchFamily="2" charset="-122"/>
                  <a:ea typeface="方正兰亭粗黑_GBK" panose="02000000000000000000" pitchFamily="2" charset="-122"/>
                  <a:sym typeface="+mn-lt"/>
                </a:rPr>
                <a:t>审稿需求</a:t>
              </a:r>
            </a:p>
          </p:txBody>
        </p:sp>
      </p:grpSp>
      <p:sp>
        <p:nvSpPr>
          <p:cNvPr id="48" name="MH_Other_4">
            <a:extLst>
              <a:ext uri="{FF2B5EF4-FFF2-40B4-BE49-F238E27FC236}">
                <a16:creationId xmlns:a16="http://schemas.microsoft.com/office/drawing/2014/main" id="{DF20CB8A-D52E-7988-7769-E6D24EE73679}"/>
              </a:ext>
            </a:extLst>
          </p:cNvPr>
          <p:cNvSpPr/>
          <p:nvPr>
            <p:custDataLst>
              <p:tags r:id="rId1"/>
            </p:custDataLst>
          </p:nvPr>
        </p:nvSpPr>
        <p:spPr>
          <a:xfrm>
            <a:off x="4434808" y="1516426"/>
            <a:ext cx="436726" cy="415116"/>
          </a:xfrm>
          <a:prstGeom prst="ellipse">
            <a:avLst/>
          </a:prstGeom>
          <a:noFill/>
          <a:ln w="38100" cmpd="sng">
            <a:solidFill>
              <a:schemeClr val="accent1">
                <a:alpha val="6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49" name="MH_Other_5">
            <a:extLst>
              <a:ext uri="{FF2B5EF4-FFF2-40B4-BE49-F238E27FC236}">
                <a16:creationId xmlns:a16="http://schemas.microsoft.com/office/drawing/2014/main" id="{63B90402-E718-7DD0-43E1-DBC274504E8C}"/>
              </a:ext>
            </a:extLst>
          </p:cNvPr>
          <p:cNvSpPr/>
          <p:nvPr>
            <p:custDataLst>
              <p:tags r:id="rId2"/>
            </p:custDataLst>
          </p:nvPr>
        </p:nvSpPr>
        <p:spPr>
          <a:xfrm>
            <a:off x="6142487" y="3080743"/>
            <a:ext cx="311188" cy="295792"/>
          </a:xfrm>
          <a:prstGeom prst="ellipse">
            <a:avLst/>
          </a:prstGeom>
          <a:noFill/>
          <a:ln w="38100" cmpd="sng">
            <a:solidFill>
              <a:schemeClr val="accent1">
                <a:alpha val="4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50" name="MH_Other_6">
            <a:extLst>
              <a:ext uri="{FF2B5EF4-FFF2-40B4-BE49-F238E27FC236}">
                <a16:creationId xmlns:a16="http://schemas.microsoft.com/office/drawing/2014/main" id="{01B5DEB9-3A37-7E7D-9380-7B00913A102E}"/>
              </a:ext>
            </a:extLst>
          </p:cNvPr>
          <p:cNvSpPr/>
          <p:nvPr>
            <p:custDataLst>
              <p:tags r:id="rId3"/>
            </p:custDataLst>
          </p:nvPr>
        </p:nvSpPr>
        <p:spPr>
          <a:xfrm>
            <a:off x="1912967" y="4950622"/>
            <a:ext cx="279362" cy="265541"/>
          </a:xfrm>
          <a:prstGeom prst="ellipse">
            <a:avLst/>
          </a:prstGeom>
          <a:noFill/>
          <a:ln w="38100" cmpd="sng">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51" name="MH_Other_7">
            <a:extLst>
              <a:ext uri="{FF2B5EF4-FFF2-40B4-BE49-F238E27FC236}">
                <a16:creationId xmlns:a16="http://schemas.microsoft.com/office/drawing/2014/main" id="{10BC1FB0-2809-26F3-C99F-311A37C3A0D9}"/>
              </a:ext>
            </a:extLst>
          </p:cNvPr>
          <p:cNvSpPr/>
          <p:nvPr>
            <p:custDataLst>
              <p:tags r:id="rId4"/>
            </p:custDataLst>
          </p:nvPr>
        </p:nvSpPr>
        <p:spPr>
          <a:xfrm>
            <a:off x="1417320" y="1413732"/>
            <a:ext cx="2760030" cy="2623471"/>
          </a:xfrm>
          <a:prstGeom prst="ellipse">
            <a:avLst/>
          </a:prstGeom>
          <a:solidFill>
            <a:schemeClr val="accent1"/>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sz="3700">
              <a:solidFill>
                <a:srgbClr val="FFFFFF"/>
              </a:solidFill>
              <a:cs typeface="+mn-ea"/>
              <a:sym typeface="+mn-lt"/>
            </a:endParaRPr>
          </a:p>
        </p:txBody>
      </p:sp>
      <p:sp>
        <p:nvSpPr>
          <p:cNvPr id="52" name="MH_Title_1">
            <a:extLst>
              <a:ext uri="{FF2B5EF4-FFF2-40B4-BE49-F238E27FC236}">
                <a16:creationId xmlns:a16="http://schemas.microsoft.com/office/drawing/2014/main" id="{8166C085-7EC9-4D2D-4C30-4D3E2793F3DB}"/>
              </a:ext>
            </a:extLst>
          </p:cNvPr>
          <p:cNvSpPr/>
          <p:nvPr>
            <p:custDataLst>
              <p:tags r:id="rId5"/>
            </p:custDataLst>
          </p:nvPr>
        </p:nvSpPr>
        <p:spPr>
          <a:xfrm>
            <a:off x="1682110" y="1665420"/>
            <a:ext cx="2230449" cy="2120093"/>
          </a:xfrm>
          <a:prstGeom prst="ellipse">
            <a:avLst/>
          </a:prstGeom>
          <a:solidFill>
            <a:srgbClr val="FFFFFF">
              <a:alpha val="95000"/>
            </a:srgbClr>
          </a:solidFill>
          <a:ln w="12700" cmpd="sng">
            <a:noFill/>
          </a:ln>
          <a:effectLst>
            <a:innerShdw blurRad="63500" dist="50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4400" dirty="0">
                <a:solidFill>
                  <a:srgbClr val="C00000"/>
                </a:solidFill>
                <a:latin typeface="方正兰亭粗黑_GBK" panose="02000000000000000000" pitchFamily="2" charset="-122"/>
                <a:ea typeface="方正兰亭粗黑_GBK" panose="02000000000000000000" pitchFamily="2" charset="-122"/>
                <a:sym typeface="+mn-lt"/>
              </a:rPr>
              <a:t>市场</a:t>
            </a:r>
            <a:endParaRPr lang="en-US" altLang="zh-CN" sz="4400" dirty="0">
              <a:solidFill>
                <a:srgbClr val="C00000"/>
              </a:solidFill>
              <a:latin typeface="方正兰亭粗黑_GBK" panose="02000000000000000000" pitchFamily="2" charset="-122"/>
              <a:ea typeface="方正兰亭粗黑_GBK" panose="02000000000000000000" pitchFamily="2" charset="-122"/>
              <a:sym typeface="+mn-lt"/>
            </a:endParaRPr>
          </a:p>
          <a:p>
            <a:pPr algn="ctr">
              <a:defRPr/>
            </a:pPr>
            <a:r>
              <a:rPr lang="zh-CN" altLang="en-US" sz="4400" dirty="0">
                <a:solidFill>
                  <a:srgbClr val="C00000"/>
                </a:solidFill>
                <a:latin typeface="方正兰亭粗黑_GBK" panose="02000000000000000000" pitchFamily="2" charset="-122"/>
                <a:ea typeface="方正兰亭粗黑_GBK" panose="02000000000000000000" pitchFamily="2" charset="-122"/>
                <a:sym typeface="+mn-lt"/>
              </a:rPr>
              <a:t>现状</a:t>
            </a:r>
            <a:endParaRPr lang="en-US" altLang="zh-CN" sz="4400" dirty="0">
              <a:solidFill>
                <a:srgbClr val="C00000"/>
              </a:solidFill>
              <a:latin typeface="方正兰亭粗黑_GBK" panose="02000000000000000000" pitchFamily="2" charset="-122"/>
              <a:ea typeface="方正兰亭粗黑_GBK" panose="02000000000000000000" pitchFamily="2" charset="-122"/>
              <a:sym typeface="+mn-lt"/>
            </a:endParaRPr>
          </a:p>
        </p:txBody>
      </p:sp>
      <p:sp>
        <p:nvSpPr>
          <p:cNvPr id="53" name="MH_Other_8">
            <a:extLst>
              <a:ext uri="{FF2B5EF4-FFF2-40B4-BE49-F238E27FC236}">
                <a16:creationId xmlns:a16="http://schemas.microsoft.com/office/drawing/2014/main" id="{DC3918F8-F924-27C9-618E-3A5130DF6091}"/>
              </a:ext>
            </a:extLst>
          </p:cNvPr>
          <p:cNvSpPr/>
          <p:nvPr>
            <p:custDataLst>
              <p:tags r:id="rId6"/>
            </p:custDataLst>
          </p:nvPr>
        </p:nvSpPr>
        <p:spPr>
          <a:xfrm>
            <a:off x="912216" y="3228639"/>
            <a:ext cx="279362" cy="265541"/>
          </a:xfrm>
          <a:prstGeom prst="ellipse">
            <a:avLst/>
          </a:prstGeom>
          <a:noFill/>
          <a:ln w="38100" cmpd="sng">
            <a:solidFill>
              <a:schemeClr val="accent1">
                <a:alpha val="52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54" name="MH_Other_9">
            <a:extLst>
              <a:ext uri="{FF2B5EF4-FFF2-40B4-BE49-F238E27FC236}">
                <a16:creationId xmlns:a16="http://schemas.microsoft.com/office/drawing/2014/main" id="{69F430F7-DC6A-514F-AD7D-801F3D7E1AA9}"/>
              </a:ext>
            </a:extLst>
          </p:cNvPr>
          <p:cNvSpPr/>
          <p:nvPr>
            <p:custDataLst>
              <p:tags r:id="rId7"/>
            </p:custDataLst>
          </p:nvPr>
        </p:nvSpPr>
        <p:spPr>
          <a:xfrm>
            <a:off x="862709" y="1910215"/>
            <a:ext cx="378376" cy="359657"/>
          </a:xfrm>
          <a:prstGeom prst="ellipse">
            <a:avLst/>
          </a:prstGeom>
          <a:noFill/>
          <a:ln w="38100" cmpd="sng">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55" name="MH_Other_10">
            <a:extLst>
              <a:ext uri="{FF2B5EF4-FFF2-40B4-BE49-F238E27FC236}">
                <a16:creationId xmlns:a16="http://schemas.microsoft.com/office/drawing/2014/main" id="{3FA36E87-DB4D-9690-C767-3A2B615A7EDF}"/>
              </a:ext>
            </a:extLst>
          </p:cNvPr>
          <p:cNvSpPr/>
          <p:nvPr>
            <p:custDataLst>
              <p:tags r:id="rId8"/>
            </p:custDataLst>
          </p:nvPr>
        </p:nvSpPr>
        <p:spPr>
          <a:xfrm>
            <a:off x="4278329" y="4500132"/>
            <a:ext cx="312958" cy="297473"/>
          </a:xfrm>
          <a:prstGeom prst="ellipse">
            <a:avLst/>
          </a:prstGeom>
          <a:noFill/>
          <a:ln w="38100" cmpd="sng">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56" name="MH_Other_11">
            <a:extLst>
              <a:ext uri="{FF2B5EF4-FFF2-40B4-BE49-F238E27FC236}">
                <a16:creationId xmlns:a16="http://schemas.microsoft.com/office/drawing/2014/main" id="{DEF43199-7B24-2A64-0A01-D6898631A5EC}"/>
              </a:ext>
            </a:extLst>
          </p:cNvPr>
          <p:cNvSpPr/>
          <p:nvPr>
            <p:custDataLst>
              <p:tags r:id="rId9"/>
            </p:custDataLst>
          </p:nvPr>
        </p:nvSpPr>
        <p:spPr>
          <a:xfrm>
            <a:off x="3710359" y="1333451"/>
            <a:ext cx="291739" cy="277305"/>
          </a:xfrm>
          <a:prstGeom prst="ellipse">
            <a:avLst/>
          </a:prstGeom>
          <a:noFill/>
          <a:ln w="38100" cmpd="sng">
            <a:solidFill>
              <a:schemeClr val="accent1">
                <a:alpha val="52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57" name="MH_Text_2">
            <a:extLst>
              <a:ext uri="{FF2B5EF4-FFF2-40B4-BE49-F238E27FC236}">
                <a16:creationId xmlns:a16="http://schemas.microsoft.com/office/drawing/2014/main" id="{C753DD4F-BB4A-57A2-B19E-AAF9B6E8A735}"/>
              </a:ext>
            </a:extLst>
          </p:cNvPr>
          <p:cNvSpPr txBox="1"/>
          <p:nvPr>
            <p:custDataLst>
              <p:tags r:id="rId10"/>
            </p:custDataLst>
          </p:nvPr>
        </p:nvSpPr>
        <p:spPr>
          <a:xfrm>
            <a:off x="6920942" y="1257631"/>
            <a:ext cx="4347613" cy="1436411"/>
          </a:xfrm>
          <a:prstGeom prst="rect">
            <a:avLst/>
          </a:prstGeom>
          <a:noFill/>
        </p:spPr>
        <p:txBody>
          <a:bodyPr lIns="121912" tIns="60956" rIns="121912" bIns="60956" anchor="ctr">
            <a:noAutofit/>
          </a:bodyPr>
          <a:lstStyle/>
          <a:p>
            <a:pPr algn="ctr">
              <a:lnSpc>
                <a:spcPct val="150000"/>
              </a:lnSpc>
              <a:defRPr/>
            </a:pP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2019</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年，中国计算机学会推荐人工智能领域国际学术会议和期刊共</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101</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个，每个会议或期刊平均每年接收论文数百篇，每年产生论文的数量级上万</a:t>
            </a:r>
          </a:p>
        </p:txBody>
      </p:sp>
      <p:sp>
        <p:nvSpPr>
          <p:cNvPr id="58" name="MH_Text_2">
            <a:extLst>
              <a:ext uri="{FF2B5EF4-FFF2-40B4-BE49-F238E27FC236}">
                <a16:creationId xmlns:a16="http://schemas.microsoft.com/office/drawing/2014/main" id="{761CECAB-8A78-6938-687E-97D57C9F70E1}"/>
              </a:ext>
            </a:extLst>
          </p:cNvPr>
          <p:cNvSpPr txBox="1"/>
          <p:nvPr>
            <p:custDataLst>
              <p:tags r:id="rId11"/>
            </p:custDataLst>
          </p:nvPr>
        </p:nvSpPr>
        <p:spPr>
          <a:xfrm>
            <a:off x="6497915" y="3517124"/>
            <a:ext cx="4896366" cy="1097864"/>
          </a:xfrm>
          <a:prstGeom prst="rect">
            <a:avLst/>
          </a:prstGeom>
          <a:noFill/>
        </p:spPr>
        <p:txBody>
          <a:bodyPr lIns="121912" tIns="60956" rIns="121912" bIns="60956" anchor="ctr">
            <a:noAutofit/>
          </a:bodyPr>
          <a:lstStyle/>
          <a:p>
            <a:pPr algn="ctr">
              <a:lnSpc>
                <a:spcPct val="150000"/>
              </a:lnSpc>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北京大学计算机专业本科生超</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1000</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人，每人将平均复现一篇数据集驱动的学术论文，研究生与研究员的复现需求更大，放眼全国乃至全球，每年论文复现的需求难以估量</a:t>
            </a:r>
          </a:p>
        </p:txBody>
      </p:sp>
      <p:sp>
        <p:nvSpPr>
          <p:cNvPr id="59" name="MH_Text_2">
            <a:extLst>
              <a:ext uri="{FF2B5EF4-FFF2-40B4-BE49-F238E27FC236}">
                <a16:creationId xmlns:a16="http://schemas.microsoft.com/office/drawing/2014/main" id="{EF17FF63-2F11-FC4A-9F49-86941360AE2F}"/>
              </a:ext>
            </a:extLst>
          </p:cNvPr>
          <p:cNvSpPr txBox="1"/>
          <p:nvPr>
            <p:custDataLst>
              <p:tags r:id="rId12"/>
            </p:custDataLst>
          </p:nvPr>
        </p:nvSpPr>
        <p:spPr>
          <a:xfrm>
            <a:off x="4391279" y="5290756"/>
            <a:ext cx="4784151" cy="1274366"/>
          </a:xfrm>
          <a:prstGeom prst="rect">
            <a:avLst/>
          </a:prstGeom>
          <a:noFill/>
        </p:spPr>
        <p:txBody>
          <a:bodyPr lIns="121912" tIns="60956" rIns="121912" bIns="60956" anchor="ctr">
            <a:normAutofit lnSpcReduction="10000"/>
          </a:bodyPr>
          <a:lstStyle/>
          <a:p>
            <a:pPr algn="ctr">
              <a:lnSpc>
                <a:spcPct val="150000"/>
              </a:lnSpc>
              <a:defRP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审稿人审阅一篇论文至少花费</a:t>
            </a:r>
            <a:r>
              <a:rPr lang="en-US" altLang="zh-CN" dirty="0">
                <a:solidFill>
                  <a:schemeClr val="bg2">
                    <a:lumMod val="25000"/>
                  </a:schemeClr>
                </a:solidFill>
                <a:latin typeface="方正兰亭粗黑_GBK" panose="02000000000000000000" pitchFamily="2" charset="-122"/>
                <a:ea typeface="方正兰亭粗黑_GBK" panose="02000000000000000000" pitchFamily="2" charset="-122"/>
                <a:sym typeface="+mn-lt"/>
              </a:rPr>
              <a:t>4-5</a:t>
            </a: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sym typeface="+mn-lt"/>
              </a:rPr>
              <a:t>小时，如果缺乏验证作者实验结果的快捷渠道，将大大延长审稿周期</a:t>
            </a:r>
          </a:p>
        </p:txBody>
      </p:sp>
    </p:spTree>
    <p:extLst>
      <p:ext uri="{BB962C8B-B14F-4D97-AF65-F5344CB8AC3E}">
        <p14:creationId xmlns:p14="http://schemas.microsoft.com/office/powerpoint/2010/main" val="15669778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heel(1)">
                                      <p:cBhvr>
                                        <p:cTn id="7" dur="2000"/>
                                        <p:tgtEl>
                                          <p:spTgt spid="51"/>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p:cTn id="11" dur="300" fill="hold"/>
                                        <p:tgtEl>
                                          <p:spTgt spid="52"/>
                                        </p:tgtEl>
                                        <p:attrNameLst>
                                          <p:attrName>ppt_w</p:attrName>
                                        </p:attrNameLst>
                                      </p:cBhvr>
                                      <p:tavLst>
                                        <p:tav tm="0">
                                          <p:val>
                                            <p:fltVal val="0"/>
                                          </p:val>
                                        </p:tav>
                                        <p:tav tm="100000">
                                          <p:val>
                                            <p:strVal val="#ppt_w"/>
                                          </p:val>
                                        </p:tav>
                                      </p:tavLst>
                                    </p:anim>
                                    <p:anim calcmode="lin" valueType="num">
                                      <p:cBhvr>
                                        <p:cTn id="12" dur="300" fill="hold"/>
                                        <p:tgtEl>
                                          <p:spTgt spid="52"/>
                                        </p:tgtEl>
                                        <p:attrNameLst>
                                          <p:attrName>ppt_h</p:attrName>
                                        </p:attrNameLst>
                                      </p:cBhvr>
                                      <p:tavLst>
                                        <p:tav tm="0">
                                          <p:val>
                                            <p:fltVal val="0"/>
                                          </p:val>
                                        </p:tav>
                                        <p:tav tm="100000">
                                          <p:val>
                                            <p:strVal val="#ppt_h"/>
                                          </p:val>
                                        </p:tav>
                                      </p:tavLst>
                                    </p:anim>
                                    <p:animEffect transition="in" filter="fade">
                                      <p:cBhvr>
                                        <p:cTn id="13" dur="300"/>
                                        <p:tgtEl>
                                          <p:spTgt spid="52"/>
                                        </p:tgtEl>
                                      </p:cBhvr>
                                    </p:animEffect>
                                  </p:childTnLst>
                                </p:cTn>
                              </p:par>
                              <p:par>
                                <p:cTn id="14" presetID="6" presetClass="emph" presetSubtype="0" accel="36600" decel="30000" autoRev="1" fill="hold" grpId="1" nodeType="withEffect">
                                  <p:stCondLst>
                                    <p:cond delay="0"/>
                                  </p:stCondLst>
                                  <p:childTnLst>
                                    <p:animScale>
                                      <p:cBhvr>
                                        <p:cTn id="15" dur="300" fill="hold"/>
                                        <p:tgtEl>
                                          <p:spTgt spid="52"/>
                                        </p:tgtEl>
                                      </p:cBhvr>
                                      <p:by x="120000" y="120000"/>
                                    </p:animScale>
                                  </p:childTnLst>
                                </p:cTn>
                              </p:par>
                              <p:par>
                                <p:cTn id="16" presetID="32" presetClass="emph" presetSubtype="0" fill="hold" grpId="2" nodeType="withEffect">
                                  <p:stCondLst>
                                    <p:cond delay="0"/>
                                  </p:stCondLst>
                                  <p:childTnLst>
                                    <p:animRot by="120000">
                                      <p:cBhvr>
                                        <p:cTn id="17" dur="60" fill="hold">
                                          <p:stCondLst>
                                            <p:cond delay="0"/>
                                          </p:stCondLst>
                                        </p:cTn>
                                        <p:tgtEl>
                                          <p:spTgt spid="52"/>
                                        </p:tgtEl>
                                        <p:attrNameLst>
                                          <p:attrName>r</p:attrName>
                                        </p:attrNameLst>
                                      </p:cBhvr>
                                    </p:animRot>
                                    <p:animRot by="-240000">
                                      <p:cBhvr>
                                        <p:cTn id="18" dur="120" fill="hold">
                                          <p:stCondLst>
                                            <p:cond delay="120"/>
                                          </p:stCondLst>
                                        </p:cTn>
                                        <p:tgtEl>
                                          <p:spTgt spid="52"/>
                                        </p:tgtEl>
                                        <p:attrNameLst>
                                          <p:attrName>r</p:attrName>
                                        </p:attrNameLst>
                                      </p:cBhvr>
                                    </p:animRot>
                                    <p:animRot by="240000">
                                      <p:cBhvr>
                                        <p:cTn id="19" dur="120" fill="hold">
                                          <p:stCondLst>
                                            <p:cond delay="240"/>
                                          </p:stCondLst>
                                        </p:cTn>
                                        <p:tgtEl>
                                          <p:spTgt spid="52"/>
                                        </p:tgtEl>
                                        <p:attrNameLst>
                                          <p:attrName>r</p:attrName>
                                        </p:attrNameLst>
                                      </p:cBhvr>
                                    </p:animRot>
                                    <p:animRot by="-240000">
                                      <p:cBhvr>
                                        <p:cTn id="20" dur="120" fill="hold">
                                          <p:stCondLst>
                                            <p:cond delay="360"/>
                                          </p:stCondLst>
                                        </p:cTn>
                                        <p:tgtEl>
                                          <p:spTgt spid="52"/>
                                        </p:tgtEl>
                                        <p:attrNameLst>
                                          <p:attrName>r</p:attrName>
                                        </p:attrNameLst>
                                      </p:cBhvr>
                                    </p:animRot>
                                    <p:animRot by="120000">
                                      <p:cBhvr>
                                        <p:cTn id="21" dur="120" fill="hold">
                                          <p:stCondLst>
                                            <p:cond delay="480"/>
                                          </p:stCondLst>
                                        </p:cTn>
                                        <p:tgtEl>
                                          <p:spTgt spid="52"/>
                                        </p:tgtEl>
                                        <p:attrNameLst>
                                          <p:attrName>r</p:attrName>
                                        </p:attrNameLst>
                                      </p:cBhvr>
                                    </p:animRot>
                                  </p:childTnLst>
                                </p:cTn>
                              </p:par>
                            </p:childTnLst>
                          </p:cTn>
                        </p:par>
                        <p:par>
                          <p:cTn id="22" fill="hold">
                            <p:stCondLst>
                              <p:cond delay="2600"/>
                            </p:stCondLst>
                            <p:childTnLst>
                              <p:par>
                                <p:cTn id="23" presetID="53" presetClass="entr" presetSubtype="16"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Effect transition="in" filter="fade">
                                      <p:cBhvr>
                                        <p:cTn id="27" dur="500"/>
                                        <p:tgtEl>
                                          <p:spTgt spid="39"/>
                                        </p:tgtEl>
                                      </p:cBhvr>
                                    </p:animEffect>
                                  </p:childTnLst>
                                </p:cTn>
                              </p:par>
                              <p:par>
                                <p:cTn id="28" presetID="53" presetClass="entr" presetSubtype="16" fill="hold" nodeType="withEffect">
                                  <p:stCondLst>
                                    <p:cond delay="250"/>
                                  </p:stCondLst>
                                  <p:childTnLst>
                                    <p:set>
                                      <p:cBhvr>
                                        <p:cTn id="29" dur="1" fill="hold">
                                          <p:stCondLst>
                                            <p:cond delay="0"/>
                                          </p:stCondLst>
                                        </p:cTn>
                                        <p:tgtEl>
                                          <p:spTgt spid="42"/>
                                        </p:tgtEl>
                                        <p:attrNameLst>
                                          <p:attrName>style.visibility</p:attrName>
                                        </p:attrNameLst>
                                      </p:cBhvr>
                                      <p:to>
                                        <p:strVal val="visible"/>
                                      </p:to>
                                    </p:set>
                                    <p:anim calcmode="lin" valueType="num">
                                      <p:cBhvr>
                                        <p:cTn id="30" dur="500" fill="hold"/>
                                        <p:tgtEl>
                                          <p:spTgt spid="42"/>
                                        </p:tgtEl>
                                        <p:attrNameLst>
                                          <p:attrName>ppt_w</p:attrName>
                                        </p:attrNameLst>
                                      </p:cBhvr>
                                      <p:tavLst>
                                        <p:tav tm="0">
                                          <p:val>
                                            <p:fltVal val="0"/>
                                          </p:val>
                                        </p:tav>
                                        <p:tav tm="100000">
                                          <p:val>
                                            <p:strVal val="#ppt_w"/>
                                          </p:val>
                                        </p:tav>
                                      </p:tavLst>
                                    </p:anim>
                                    <p:anim calcmode="lin" valueType="num">
                                      <p:cBhvr>
                                        <p:cTn id="31" dur="500" fill="hold"/>
                                        <p:tgtEl>
                                          <p:spTgt spid="42"/>
                                        </p:tgtEl>
                                        <p:attrNameLst>
                                          <p:attrName>ppt_h</p:attrName>
                                        </p:attrNameLst>
                                      </p:cBhvr>
                                      <p:tavLst>
                                        <p:tav tm="0">
                                          <p:val>
                                            <p:fltVal val="0"/>
                                          </p:val>
                                        </p:tav>
                                        <p:tav tm="100000">
                                          <p:val>
                                            <p:strVal val="#ppt_h"/>
                                          </p:val>
                                        </p:tav>
                                      </p:tavLst>
                                    </p:anim>
                                    <p:animEffect transition="in" filter="fade">
                                      <p:cBhvr>
                                        <p:cTn id="32" dur="500"/>
                                        <p:tgtEl>
                                          <p:spTgt spid="42"/>
                                        </p:tgtEl>
                                      </p:cBhvr>
                                    </p:animEffect>
                                  </p:childTnLst>
                                </p:cTn>
                              </p:par>
                              <p:par>
                                <p:cTn id="33" presetID="53" presetClass="entr" presetSubtype="16" fill="hold" nodeType="withEffect">
                                  <p:stCondLst>
                                    <p:cond delay="50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Effect transition="in" filter="fade">
                                      <p:cBhvr>
                                        <p:cTn id="37" dur="500"/>
                                        <p:tgtEl>
                                          <p:spTgt spid="4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p:cTn id="40" dur="300" fill="hold"/>
                                        <p:tgtEl>
                                          <p:spTgt spid="54"/>
                                        </p:tgtEl>
                                        <p:attrNameLst>
                                          <p:attrName>ppt_w</p:attrName>
                                        </p:attrNameLst>
                                      </p:cBhvr>
                                      <p:tavLst>
                                        <p:tav tm="0">
                                          <p:val>
                                            <p:fltVal val="0"/>
                                          </p:val>
                                        </p:tav>
                                        <p:tav tm="100000">
                                          <p:val>
                                            <p:strVal val="#ppt_w"/>
                                          </p:val>
                                        </p:tav>
                                      </p:tavLst>
                                    </p:anim>
                                    <p:anim calcmode="lin" valueType="num">
                                      <p:cBhvr>
                                        <p:cTn id="41" dur="300" fill="hold"/>
                                        <p:tgtEl>
                                          <p:spTgt spid="54"/>
                                        </p:tgtEl>
                                        <p:attrNameLst>
                                          <p:attrName>ppt_h</p:attrName>
                                        </p:attrNameLst>
                                      </p:cBhvr>
                                      <p:tavLst>
                                        <p:tav tm="0">
                                          <p:val>
                                            <p:fltVal val="0"/>
                                          </p:val>
                                        </p:tav>
                                        <p:tav tm="100000">
                                          <p:val>
                                            <p:strVal val="#ppt_h"/>
                                          </p:val>
                                        </p:tav>
                                      </p:tavLst>
                                    </p:anim>
                                    <p:animEffect transition="in" filter="fade">
                                      <p:cBhvr>
                                        <p:cTn id="42" dur="300"/>
                                        <p:tgtEl>
                                          <p:spTgt spid="54"/>
                                        </p:tgtEl>
                                      </p:cBhvr>
                                    </p:animEffect>
                                  </p:childTnLst>
                                </p:cTn>
                              </p:par>
                              <p:par>
                                <p:cTn id="43" presetID="6" presetClass="emph" presetSubtype="0" accel="36600" decel="30000" autoRev="1" fill="hold" grpId="1" nodeType="withEffect">
                                  <p:stCondLst>
                                    <p:cond delay="0"/>
                                  </p:stCondLst>
                                  <p:childTnLst>
                                    <p:animScale>
                                      <p:cBhvr>
                                        <p:cTn id="44" dur="300" fill="hold"/>
                                        <p:tgtEl>
                                          <p:spTgt spid="54"/>
                                        </p:tgtEl>
                                      </p:cBhvr>
                                      <p:by x="120000" y="120000"/>
                                    </p:animScale>
                                  </p:childTnLst>
                                </p:cTn>
                              </p:par>
                              <p:par>
                                <p:cTn id="45" presetID="32" presetClass="emph" presetSubtype="0" fill="hold" grpId="2" nodeType="withEffect">
                                  <p:stCondLst>
                                    <p:cond delay="0"/>
                                  </p:stCondLst>
                                  <p:childTnLst>
                                    <p:animRot by="120000">
                                      <p:cBhvr>
                                        <p:cTn id="46" dur="60" fill="hold">
                                          <p:stCondLst>
                                            <p:cond delay="0"/>
                                          </p:stCondLst>
                                        </p:cTn>
                                        <p:tgtEl>
                                          <p:spTgt spid="54"/>
                                        </p:tgtEl>
                                        <p:attrNameLst>
                                          <p:attrName>r</p:attrName>
                                        </p:attrNameLst>
                                      </p:cBhvr>
                                    </p:animRot>
                                    <p:animRot by="-240000">
                                      <p:cBhvr>
                                        <p:cTn id="47" dur="120" fill="hold">
                                          <p:stCondLst>
                                            <p:cond delay="120"/>
                                          </p:stCondLst>
                                        </p:cTn>
                                        <p:tgtEl>
                                          <p:spTgt spid="54"/>
                                        </p:tgtEl>
                                        <p:attrNameLst>
                                          <p:attrName>r</p:attrName>
                                        </p:attrNameLst>
                                      </p:cBhvr>
                                    </p:animRot>
                                    <p:animRot by="240000">
                                      <p:cBhvr>
                                        <p:cTn id="48" dur="120" fill="hold">
                                          <p:stCondLst>
                                            <p:cond delay="240"/>
                                          </p:stCondLst>
                                        </p:cTn>
                                        <p:tgtEl>
                                          <p:spTgt spid="54"/>
                                        </p:tgtEl>
                                        <p:attrNameLst>
                                          <p:attrName>r</p:attrName>
                                        </p:attrNameLst>
                                      </p:cBhvr>
                                    </p:animRot>
                                    <p:animRot by="-240000">
                                      <p:cBhvr>
                                        <p:cTn id="49" dur="120" fill="hold">
                                          <p:stCondLst>
                                            <p:cond delay="360"/>
                                          </p:stCondLst>
                                        </p:cTn>
                                        <p:tgtEl>
                                          <p:spTgt spid="54"/>
                                        </p:tgtEl>
                                        <p:attrNameLst>
                                          <p:attrName>r</p:attrName>
                                        </p:attrNameLst>
                                      </p:cBhvr>
                                    </p:animRot>
                                    <p:animRot by="120000">
                                      <p:cBhvr>
                                        <p:cTn id="50" dur="120" fill="hold">
                                          <p:stCondLst>
                                            <p:cond delay="480"/>
                                          </p:stCondLst>
                                        </p:cTn>
                                        <p:tgtEl>
                                          <p:spTgt spid="54"/>
                                        </p:tgtEl>
                                        <p:attrNameLst>
                                          <p:attrName>r</p:attrName>
                                        </p:attrNameLst>
                                      </p:cBhvr>
                                    </p:animRot>
                                  </p:childTnLst>
                                </p:cTn>
                              </p:par>
                              <p:par>
                                <p:cTn id="51" presetID="53" presetClass="entr" presetSubtype="16" fill="hold" grpId="0" nodeType="withEffect">
                                  <p:stCondLst>
                                    <p:cond delay="500"/>
                                  </p:stCondLst>
                                  <p:childTnLst>
                                    <p:set>
                                      <p:cBhvr>
                                        <p:cTn id="52" dur="1" fill="hold">
                                          <p:stCondLst>
                                            <p:cond delay="0"/>
                                          </p:stCondLst>
                                        </p:cTn>
                                        <p:tgtEl>
                                          <p:spTgt spid="56"/>
                                        </p:tgtEl>
                                        <p:attrNameLst>
                                          <p:attrName>style.visibility</p:attrName>
                                        </p:attrNameLst>
                                      </p:cBhvr>
                                      <p:to>
                                        <p:strVal val="visible"/>
                                      </p:to>
                                    </p:set>
                                    <p:anim calcmode="lin" valueType="num">
                                      <p:cBhvr>
                                        <p:cTn id="53" dur="300" fill="hold"/>
                                        <p:tgtEl>
                                          <p:spTgt spid="56"/>
                                        </p:tgtEl>
                                        <p:attrNameLst>
                                          <p:attrName>ppt_w</p:attrName>
                                        </p:attrNameLst>
                                      </p:cBhvr>
                                      <p:tavLst>
                                        <p:tav tm="0">
                                          <p:val>
                                            <p:fltVal val="0"/>
                                          </p:val>
                                        </p:tav>
                                        <p:tav tm="100000">
                                          <p:val>
                                            <p:strVal val="#ppt_w"/>
                                          </p:val>
                                        </p:tav>
                                      </p:tavLst>
                                    </p:anim>
                                    <p:anim calcmode="lin" valueType="num">
                                      <p:cBhvr>
                                        <p:cTn id="54" dur="300" fill="hold"/>
                                        <p:tgtEl>
                                          <p:spTgt spid="56"/>
                                        </p:tgtEl>
                                        <p:attrNameLst>
                                          <p:attrName>ppt_h</p:attrName>
                                        </p:attrNameLst>
                                      </p:cBhvr>
                                      <p:tavLst>
                                        <p:tav tm="0">
                                          <p:val>
                                            <p:fltVal val="0"/>
                                          </p:val>
                                        </p:tav>
                                        <p:tav tm="100000">
                                          <p:val>
                                            <p:strVal val="#ppt_h"/>
                                          </p:val>
                                        </p:tav>
                                      </p:tavLst>
                                    </p:anim>
                                    <p:animEffect transition="in" filter="fade">
                                      <p:cBhvr>
                                        <p:cTn id="55" dur="300"/>
                                        <p:tgtEl>
                                          <p:spTgt spid="56"/>
                                        </p:tgtEl>
                                      </p:cBhvr>
                                    </p:animEffect>
                                  </p:childTnLst>
                                </p:cTn>
                              </p:par>
                              <p:par>
                                <p:cTn id="56" presetID="6" presetClass="emph" presetSubtype="0" accel="36600" decel="30000" autoRev="1" fill="hold" grpId="1" nodeType="withEffect">
                                  <p:stCondLst>
                                    <p:cond delay="500"/>
                                  </p:stCondLst>
                                  <p:childTnLst>
                                    <p:animScale>
                                      <p:cBhvr>
                                        <p:cTn id="57" dur="300" fill="hold"/>
                                        <p:tgtEl>
                                          <p:spTgt spid="56"/>
                                        </p:tgtEl>
                                      </p:cBhvr>
                                      <p:by x="120000" y="120000"/>
                                    </p:animScale>
                                  </p:childTnLst>
                                </p:cTn>
                              </p:par>
                              <p:par>
                                <p:cTn id="58" presetID="32" presetClass="emph" presetSubtype="0" fill="hold" grpId="2" nodeType="withEffect">
                                  <p:stCondLst>
                                    <p:cond delay="500"/>
                                  </p:stCondLst>
                                  <p:childTnLst>
                                    <p:animRot by="120000">
                                      <p:cBhvr>
                                        <p:cTn id="59" dur="60" fill="hold">
                                          <p:stCondLst>
                                            <p:cond delay="0"/>
                                          </p:stCondLst>
                                        </p:cTn>
                                        <p:tgtEl>
                                          <p:spTgt spid="56"/>
                                        </p:tgtEl>
                                        <p:attrNameLst>
                                          <p:attrName>r</p:attrName>
                                        </p:attrNameLst>
                                      </p:cBhvr>
                                    </p:animRot>
                                    <p:animRot by="-240000">
                                      <p:cBhvr>
                                        <p:cTn id="60" dur="120" fill="hold">
                                          <p:stCondLst>
                                            <p:cond delay="120"/>
                                          </p:stCondLst>
                                        </p:cTn>
                                        <p:tgtEl>
                                          <p:spTgt spid="56"/>
                                        </p:tgtEl>
                                        <p:attrNameLst>
                                          <p:attrName>r</p:attrName>
                                        </p:attrNameLst>
                                      </p:cBhvr>
                                    </p:animRot>
                                    <p:animRot by="240000">
                                      <p:cBhvr>
                                        <p:cTn id="61" dur="120" fill="hold">
                                          <p:stCondLst>
                                            <p:cond delay="240"/>
                                          </p:stCondLst>
                                        </p:cTn>
                                        <p:tgtEl>
                                          <p:spTgt spid="56"/>
                                        </p:tgtEl>
                                        <p:attrNameLst>
                                          <p:attrName>r</p:attrName>
                                        </p:attrNameLst>
                                      </p:cBhvr>
                                    </p:animRot>
                                    <p:animRot by="-240000">
                                      <p:cBhvr>
                                        <p:cTn id="62" dur="120" fill="hold">
                                          <p:stCondLst>
                                            <p:cond delay="360"/>
                                          </p:stCondLst>
                                        </p:cTn>
                                        <p:tgtEl>
                                          <p:spTgt spid="56"/>
                                        </p:tgtEl>
                                        <p:attrNameLst>
                                          <p:attrName>r</p:attrName>
                                        </p:attrNameLst>
                                      </p:cBhvr>
                                    </p:animRot>
                                    <p:animRot by="120000">
                                      <p:cBhvr>
                                        <p:cTn id="63" dur="120" fill="hold">
                                          <p:stCondLst>
                                            <p:cond delay="480"/>
                                          </p:stCondLst>
                                        </p:cTn>
                                        <p:tgtEl>
                                          <p:spTgt spid="56"/>
                                        </p:tgtEl>
                                        <p:attrNameLst>
                                          <p:attrName>r</p:attrName>
                                        </p:attrNameLst>
                                      </p:cBhvr>
                                    </p:animRot>
                                  </p:childTnLst>
                                </p:cTn>
                              </p:par>
                              <p:par>
                                <p:cTn id="64" presetID="53" presetClass="entr" presetSubtype="16"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p:cTn id="66" dur="300" fill="hold"/>
                                        <p:tgtEl>
                                          <p:spTgt spid="48"/>
                                        </p:tgtEl>
                                        <p:attrNameLst>
                                          <p:attrName>ppt_w</p:attrName>
                                        </p:attrNameLst>
                                      </p:cBhvr>
                                      <p:tavLst>
                                        <p:tav tm="0">
                                          <p:val>
                                            <p:fltVal val="0"/>
                                          </p:val>
                                        </p:tav>
                                        <p:tav tm="100000">
                                          <p:val>
                                            <p:strVal val="#ppt_w"/>
                                          </p:val>
                                        </p:tav>
                                      </p:tavLst>
                                    </p:anim>
                                    <p:anim calcmode="lin" valueType="num">
                                      <p:cBhvr>
                                        <p:cTn id="67" dur="300" fill="hold"/>
                                        <p:tgtEl>
                                          <p:spTgt spid="48"/>
                                        </p:tgtEl>
                                        <p:attrNameLst>
                                          <p:attrName>ppt_h</p:attrName>
                                        </p:attrNameLst>
                                      </p:cBhvr>
                                      <p:tavLst>
                                        <p:tav tm="0">
                                          <p:val>
                                            <p:fltVal val="0"/>
                                          </p:val>
                                        </p:tav>
                                        <p:tav tm="100000">
                                          <p:val>
                                            <p:strVal val="#ppt_h"/>
                                          </p:val>
                                        </p:tav>
                                      </p:tavLst>
                                    </p:anim>
                                    <p:animEffect transition="in" filter="fade">
                                      <p:cBhvr>
                                        <p:cTn id="68" dur="300"/>
                                        <p:tgtEl>
                                          <p:spTgt spid="48"/>
                                        </p:tgtEl>
                                      </p:cBhvr>
                                    </p:animEffect>
                                  </p:childTnLst>
                                </p:cTn>
                              </p:par>
                              <p:par>
                                <p:cTn id="69" presetID="6" presetClass="emph" presetSubtype="0" accel="36600" decel="30000" autoRev="1" fill="hold" grpId="1" nodeType="withEffect">
                                  <p:stCondLst>
                                    <p:cond delay="0"/>
                                  </p:stCondLst>
                                  <p:childTnLst>
                                    <p:animScale>
                                      <p:cBhvr>
                                        <p:cTn id="70" dur="300" fill="hold"/>
                                        <p:tgtEl>
                                          <p:spTgt spid="48"/>
                                        </p:tgtEl>
                                      </p:cBhvr>
                                      <p:by x="120000" y="120000"/>
                                    </p:animScale>
                                  </p:childTnLst>
                                </p:cTn>
                              </p:par>
                              <p:par>
                                <p:cTn id="71" presetID="32" presetClass="emph" presetSubtype="0" fill="hold" grpId="2" nodeType="withEffect">
                                  <p:stCondLst>
                                    <p:cond delay="0"/>
                                  </p:stCondLst>
                                  <p:childTnLst>
                                    <p:animRot by="120000">
                                      <p:cBhvr>
                                        <p:cTn id="72" dur="60" fill="hold">
                                          <p:stCondLst>
                                            <p:cond delay="0"/>
                                          </p:stCondLst>
                                        </p:cTn>
                                        <p:tgtEl>
                                          <p:spTgt spid="48"/>
                                        </p:tgtEl>
                                        <p:attrNameLst>
                                          <p:attrName>r</p:attrName>
                                        </p:attrNameLst>
                                      </p:cBhvr>
                                    </p:animRot>
                                    <p:animRot by="-240000">
                                      <p:cBhvr>
                                        <p:cTn id="73" dur="120" fill="hold">
                                          <p:stCondLst>
                                            <p:cond delay="120"/>
                                          </p:stCondLst>
                                        </p:cTn>
                                        <p:tgtEl>
                                          <p:spTgt spid="48"/>
                                        </p:tgtEl>
                                        <p:attrNameLst>
                                          <p:attrName>r</p:attrName>
                                        </p:attrNameLst>
                                      </p:cBhvr>
                                    </p:animRot>
                                    <p:animRot by="240000">
                                      <p:cBhvr>
                                        <p:cTn id="74" dur="120" fill="hold">
                                          <p:stCondLst>
                                            <p:cond delay="240"/>
                                          </p:stCondLst>
                                        </p:cTn>
                                        <p:tgtEl>
                                          <p:spTgt spid="48"/>
                                        </p:tgtEl>
                                        <p:attrNameLst>
                                          <p:attrName>r</p:attrName>
                                        </p:attrNameLst>
                                      </p:cBhvr>
                                    </p:animRot>
                                    <p:animRot by="-240000">
                                      <p:cBhvr>
                                        <p:cTn id="75" dur="120" fill="hold">
                                          <p:stCondLst>
                                            <p:cond delay="360"/>
                                          </p:stCondLst>
                                        </p:cTn>
                                        <p:tgtEl>
                                          <p:spTgt spid="48"/>
                                        </p:tgtEl>
                                        <p:attrNameLst>
                                          <p:attrName>r</p:attrName>
                                        </p:attrNameLst>
                                      </p:cBhvr>
                                    </p:animRot>
                                    <p:animRot by="120000">
                                      <p:cBhvr>
                                        <p:cTn id="76" dur="120" fill="hold">
                                          <p:stCondLst>
                                            <p:cond delay="480"/>
                                          </p:stCondLst>
                                        </p:cTn>
                                        <p:tgtEl>
                                          <p:spTgt spid="48"/>
                                        </p:tgtEl>
                                        <p:attrNameLst>
                                          <p:attrName>r</p:attrName>
                                        </p:attrNameLst>
                                      </p:cBhvr>
                                    </p:animRot>
                                  </p:childTnLst>
                                </p:cTn>
                              </p:par>
                              <p:par>
                                <p:cTn id="77" presetID="53" presetClass="entr" presetSubtype="16" fill="hold" grpId="0" nodeType="withEffect">
                                  <p:stCondLst>
                                    <p:cond delay="250"/>
                                  </p:stCondLst>
                                  <p:childTnLst>
                                    <p:set>
                                      <p:cBhvr>
                                        <p:cTn id="78" dur="1" fill="hold">
                                          <p:stCondLst>
                                            <p:cond delay="0"/>
                                          </p:stCondLst>
                                        </p:cTn>
                                        <p:tgtEl>
                                          <p:spTgt spid="55"/>
                                        </p:tgtEl>
                                        <p:attrNameLst>
                                          <p:attrName>style.visibility</p:attrName>
                                        </p:attrNameLst>
                                      </p:cBhvr>
                                      <p:to>
                                        <p:strVal val="visible"/>
                                      </p:to>
                                    </p:set>
                                    <p:anim calcmode="lin" valueType="num">
                                      <p:cBhvr>
                                        <p:cTn id="79" dur="300" fill="hold"/>
                                        <p:tgtEl>
                                          <p:spTgt spid="55"/>
                                        </p:tgtEl>
                                        <p:attrNameLst>
                                          <p:attrName>ppt_w</p:attrName>
                                        </p:attrNameLst>
                                      </p:cBhvr>
                                      <p:tavLst>
                                        <p:tav tm="0">
                                          <p:val>
                                            <p:fltVal val="0"/>
                                          </p:val>
                                        </p:tav>
                                        <p:tav tm="100000">
                                          <p:val>
                                            <p:strVal val="#ppt_w"/>
                                          </p:val>
                                        </p:tav>
                                      </p:tavLst>
                                    </p:anim>
                                    <p:anim calcmode="lin" valueType="num">
                                      <p:cBhvr>
                                        <p:cTn id="80" dur="300" fill="hold"/>
                                        <p:tgtEl>
                                          <p:spTgt spid="55"/>
                                        </p:tgtEl>
                                        <p:attrNameLst>
                                          <p:attrName>ppt_h</p:attrName>
                                        </p:attrNameLst>
                                      </p:cBhvr>
                                      <p:tavLst>
                                        <p:tav tm="0">
                                          <p:val>
                                            <p:fltVal val="0"/>
                                          </p:val>
                                        </p:tav>
                                        <p:tav tm="100000">
                                          <p:val>
                                            <p:strVal val="#ppt_h"/>
                                          </p:val>
                                        </p:tav>
                                      </p:tavLst>
                                    </p:anim>
                                    <p:animEffect transition="in" filter="fade">
                                      <p:cBhvr>
                                        <p:cTn id="81" dur="300"/>
                                        <p:tgtEl>
                                          <p:spTgt spid="55"/>
                                        </p:tgtEl>
                                      </p:cBhvr>
                                    </p:animEffect>
                                  </p:childTnLst>
                                </p:cTn>
                              </p:par>
                              <p:par>
                                <p:cTn id="82" presetID="6" presetClass="emph" presetSubtype="0" accel="36600" decel="30000" autoRev="1" fill="hold" grpId="1" nodeType="withEffect">
                                  <p:stCondLst>
                                    <p:cond delay="250"/>
                                  </p:stCondLst>
                                  <p:childTnLst>
                                    <p:animScale>
                                      <p:cBhvr>
                                        <p:cTn id="83" dur="300" fill="hold"/>
                                        <p:tgtEl>
                                          <p:spTgt spid="55"/>
                                        </p:tgtEl>
                                      </p:cBhvr>
                                      <p:by x="120000" y="120000"/>
                                    </p:animScale>
                                  </p:childTnLst>
                                </p:cTn>
                              </p:par>
                              <p:par>
                                <p:cTn id="84" presetID="32" presetClass="emph" presetSubtype="0" fill="hold" grpId="2" nodeType="withEffect">
                                  <p:stCondLst>
                                    <p:cond delay="250"/>
                                  </p:stCondLst>
                                  <p:childTnLst>
                                    <p:animRot by="120000">
                                      <p:cBhvr>
                                        <p:cTn id="85" dur="60" fill="hold">
                                          <p:stCondLst>
                                            <p:cond delay="0"/>
                                          </p:stCondLst>
                                        </p:cTn>
                                        <p:tgtEl>
                                          <p:spTgt spid="55"/>
                                        </p:tgtEl>
                                        <p:attrNameLst>
                                          <p:attrName>r</p:attrName>
                                        </p:attrNameLst>
                                      </p:cBhvr>
                                    </p:animRot>
                                    <p:animRot by="-240000">
                                      <p:cBhvr>
                                        <p:cTn id="86" dur="120" fill="hold">
                                          <p:stCondLst>
                                            <p:cond delay="120"/>
                                          </p:stCondLst>
                                        </p:cTn>
                                        <p:tgtEl>
                                          <p:spTgt spid="55"/>
                                        </p:tgtEl>
                                        <p:attrNameLst>
                                          <p:attrName>r</p:attrName>
                                        </p:attrNameLst>
                                      </p:cBhvr>
                                    </p:animRot>
                                    <p:animRot by="240000">
                                      <p:cBhvr>
                                        <p:cTn id="87" dur="120" fill="hold">
                                          <p:stCondLst>
                                            <p:cond delay="240"/>
                                          </p:stCondLst>
                                        </p:cTn>
                                        <p:tgtEl>
                                          <p:spTgt spid="55"/>
                                        </p:tgtEl>
                                        <p:attrNameLst>
                                          <p:attrName>r</p:attrName>
                                        </p:attrNameLst>
                                      </p:cBhvr>
                                    </p:animRot>
                                    <p:animRot by="-240000">
                                      <p:cBhvr>
                                        <p:cTn id="88" dur="120" fill="hold">
                                          <p:stCondLst>
                                            <p:cond delay="360"/>
                                          </p:stCondLst>
                                        </p:cTn>
                                        <p:tgtEl>
                                          <p:spTgt spid="55"/>
                                        </p:tgtEl>
                                        <p:attrNameLst>
                                          <p:attrName>r</p:attrName>
                                        </p:attrNameLst>
                                      </p:cBhvr>
                                    </p:animRot>
                                    <p:animRot by="120000">
                                      <p:cBhvr>
                                        <p:cTn id="89" dur="120" fill="hold">
                                          <p:stCondLst>
                                            <p:cond delay="480"/>
                                          </p:stCondLst>
                                        </p:cTn>
                                        <p:tgtEl>
                                          <p:spTgt spid="55"/>
                                        </p:tgtEl>
                                        <p:attrNameLst>
                                          <p:attrName>r</p:attrName>
                                        </p:attrNameLst>
                                      </p:cBhvr>
                                    </p:animRot>
                                  </p:childTnLst>
                                </p:cTn>
                              </p:par>
                              <p:par>
                                <p:cTn id="90" presetID="53" presetClass="entr" presetSubtype="16"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 calcmode="lin" valueType="num">
                                      <p:cBhvr>
                                        <p:cTn id="92" dur="300" fill="hold"/>
                                        <p:tgtEl>
                                          <p:spTgt spid="49"/>
                                        </p:tgtEl>
                                        <p:attrNameLst>
                                          <p:attrName>ppt_w</p:attrName>
                                        </p:attrNameLst>
                                      </p:cBhvr>
                                      <p:tavLst>
                                        <p:tav tm="0">
                                          <p:val>
                                            <p:fltVal val="0"/>
                                          </p:val>
                                        </p:tav>
                                        <p:tav tm="100000">
                                          <p:val>
                                            <p:strVal val="#ppt_w"/>
                                          </p:val>
                                        </p:tav>
                                      </p:tavLst>
                                    </p:anim>
                                    <p:anim calcmode="lin" valueType="num">
                                      <p:cBhvr>
                                        <p:cTn id="93" dur="300" fill="hold"/>
                                        <p:tgtEl>
                                          <p:spTgt spid="49"/>
                                        </p:tgtEl>
                                        <p:attrNameLst>
                                          <p:attrName>ppt_h</p:attrName>
                                        </p:attrNameLst>
                                      </p:cBhvr>
                                      <p:tavLst>
                                        <p:tav tm="0">
                                          <p:val>
                                            <p:fltVal val="0"/>
                                          </p:val>
                                        </p:tav>
                                        <p:tav tm="100000">
                                          <p:val>
                                            <p:strVal val="#ppt_h"/>
                                          </p:val>
                                        </p:tav>
                                      </p:tavLst>
                                    </p:anim>
                                    <p:animEffect transition="in" filter="fade">
                                      <p:cBhvr>
                                        <p:cTn id="94" dur="300"/>
                                        <p:tgtEl>
                                          <p:spTgt spid="49"/>
                                        </p:tgtEl>
                                      </p:cBhvr>
                                    </p:animEffect>
                                  </p:childTnLst>
                                </p:cTn>
                              </p:par>
                              <p:par>
                                <p:cTn id="95" presetID="6" presetClass="emph" presetSubtype="0" accel="36600" decel="30000" autoRev="1" fill="hold" grpId="1" nodeType="withEffect">
                                  <p:stCondLst>
                                    <p:cond delay="0"/>
                                  </p:stCondLst>
                                  <p:childTnLst>
                                    <p:animScale>
                                      <p:cBhvr>
                                        <p:cTn id="96" dur="300" fill="hold"/>
                                        <p:tgtEl>
                                          <p:spTgt spid="49"/>
                                        </p:tgtEl>
                                      </p:cBhvr>
                                      <p:by x="120000" y="120000"/>
                                    </p:animScale>
                                  </p:childTnLst>
                                </p:cTn>
                              </p:par>
                              <p:par>
                                <p:cTn id="97" presetID="32" presetClass="emph" presetSubtype="0" fill="hold" grpId="2" nodeType="withEffect">
                                  <p:stCondLst>
                                    <p:cond delay="0"/>
                                  </p:stCondLst>
                                  <p:childTnLst>
                                    <p:animRot by="120000">
                                      <p:cBhvr>
                                        <p:cTn id="98" dur="60" fill="hold">
                                          <p:stCondLst>
                                            <p:cond delay="0"/>
                                          </p:stCondLst>
                                        </p:cTn>
                                        <p:tgtEl>
                                          <p:spTgt spid="49"/>
                                        </p:tgtEl>
                                        <p:attrNameLst>
                                          <p:attrName>r</p:attrName>
                                        </p:attrNameLst>
                                      </p:cBhvr>
                                    </p:animRot>
                                    <p:animRot by="-240000">
                                      <p:cBhvr>
                                        <p:cTn id="99" dur="120" fill="hold">
                                          <p:stCondLst>
                                            <p:cond delay="120"/>
                                          </p:stCondLst>
                                        </p:cTn>
                                        <p:tgtEl>
                                          <p:spTgt spid="49"/>
                                        </p:tgtEl>
                                        <p:attrNameLst>
                                          <p:attrName>r</p:attrName>
                                        </p:attrNameLst>
                                      </p:cBhvr>
                                    </p:animRot>
                                    <p:animRot by="240000">
                                      <p:cBhvr>
                                        <p:cTn id="100" dur="120" fill="hold">
                                          <p:stCondLst>
                                            <p:cond delay="240"/>
                                          </p:stCondLst>
                                        </p:cTn>
                                        <p:tgtEl>
                                          <p:spTgt spid="49"/>
                                        </p:tgtEl>
                                        <p:attrNameLst>
                                          <p:attrName>r</p:attrName>
                                        </p:attrNameLst>
                                      </p:cBhvr>
                                    </p:animRot>
                                    <p:animRot by="-240000">
                                      <p:cBhvr>
                                        <p:cTn id="101" dur="120" fill="hold">
                                          <p:stCondLst>
                                            <p:cond delay="360"/>
                                          </p:stCondLst>
                                        </p:cTn>
                                        <p:tgtEl>
                                          <p:spTgt spid="49"/>
                                        </p:tgtEl>
                                        <p:attrNameLst>
                                          <p:attrName>r</p:attrName>
                                        </p:attrNameLst>
                                      </p:cBhvr>
                                    </p:animRot>
                                    <p:animRot by="120000">
                                      <p:cBhvr>
                                        <p:cTn id="102" dur="120" fill="hold">
                                          <p:stCondLst>
                                            <p:cond delay="480"/>
                                          </p:stCondLst>
                                        </p:cTn>
                                        <p:tgtEl>
                                          <p:spTgt spid="49"/>
                                        </p:tgtEl>
                                        <p:attrNameLst>
                                          <p:attrName>r</p:attrName>
                                        </p:attrNameLst>
                                      </p:cBhvr>
                                    </p:animRot>
                                  </p:childTnLst>
                                </p:cTn>
                              </p:par>
                              <p:par>
                                <p:cTn id="103" presetID="53" presetClass="entr" presetSubtype="16"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300" fill="hold"/>
                                        <p:tgtEl>
                                          <p:spTgt spid="50"/>
                                        </p:tgtEl>
                                        <p:attrNameLst>
                                          <p:attrName>ppt_w</p:attrName>
                                        </p:attrNameLst>
                                      </p:cBhvr>
                                      <p:tavLst>
                                        <p:tav tm="0">
                                          <p:val>
                                            <p:fltVal val="0"/>
                                          </p:val>
                                        </p:tav>
                                        <p:tav tm="100000">
                                          <p:val>
                                            <p:strVal val="#ppt_w"/>
                                          </p:val>
                                        </p:tav>
                                      </p:tavLst>
                                    </p:anim>
                                    <p:anim calcmode="lin" valueType="num">
                                      <p:cBhvr>
                                        <p:cTn id="106" dur="300" fill="hold"/>
                                        <p:tgtEl>
                                          <p:spTgt spid="50"/>
                                        </p:tgtEl>
                                        <p:attrNameLst>
                                          <p:attrName>ppt_h</p:attrName>
                                        </p:attrNameLst>
                                      </p:cBhvr>
                                      <p:tavLst>
                                        <p:tav tm="0">
                                          <p:val>
                                            <p:fltVal val="0"/>
                                          </p:val>
                                        </p:tav>
                                        <p:tav tm="100000">
                                          <p:val>
                                            <p:strVal val="#ppt_h"/>
                                          </p:val>
                                        </p:tav>
                                      </p:tavLst>
                                    </p:anim>
                                    <p:animEffect transition="in" filter="fade">
                                      <p:cBhvr>
                                        <p:cTn id="107" dur="300"/>
                                        <p:tgtEl>
                                          <p:spTgt spid="50"/>
                                        </p:tgtEl>
                                      </p:cBhvr>
                                    </p:animEffect>
                                  </p:childTnLst>
                                </p:cTn>
                              </p:par>
                              <p:par>
                                <p:cTn id="108" presetID="6" presetClass="emph" presetSubtype="0" accel="36600" decel="30000" autoRev="1" fill="hold" grpId="1" nodeType="withEffect">
                                  <p:stCondLst>
                                    <p:cond delay="0"/>
                                  </p:stCondLst>
                                  <p:childTnLst>
                                    <p:animScale>
                                      <p:cBhvr>
                                        <p:cTn id="109" dur="300" fill="hold"/>
                                        <p:tgtEl>
                                          <p:spTgt spid="50"/>
                                        </p:tgtEl>
                                      </p:cBhvr>
                                      <p:by x="120000" y="120000"/>
                                    </p:animScale>
                                  </p:childTnLst>
                                </p:cTn>
                              </p:par>
                              <p:par>
                                <p:cTn id="110" presetID="32" presetClass="emph" presetSubtype="0" fill="hold" grpId="2" nodeType="withEffect">
                                  <p:stCondLst>
                                    <p:cond delay="0"/>
                                  </p:stCondLst>
                                  <p:childTnLst>
                                    <p:animRot by="120000">
                                      <p:cBhvr>
                                        <p:cTn id="111" dur="60" fill="hold">
                                          <p:stCondLst>
                                            <p:cond delay="0"/>
                                          </p:stCondLst>
                                        </p:cTn>
                                        <p:tgtEl>
                                          <p:spTgt spid="50"/>
                                        </p:tgtEl>
                                        <p:attrNameLst>
                                          <p:attrName>r</p:attrName>
                                        </p:attrNameLst>
                                      </p:cBhvr>
                                    </p:animRot>
                                    <p:animRot by="-240000">
                                      <p:cBhvr>
                                        <p:cTn id="112" dur="120" fill="hold">
                                          <p:stCondLst>
                                            <p:cond delay="120"/>
                                          </p:stCondLst>
                                        </p:cTn>
                                        <p:tgtEl>
                                          <p:spTgt spid="50"/>
                                        </p:tgtEl>
                                        <p:attrNameLst>
                                          <p:attrName>r</p:attrName>
                                        </p:attrNameLst>
                                      </p:cBhvr>
                                    </p:animRot>
                                    <p:animRot by="240000">
                                      <p:cBhvr>
                                        <p:cTn id="113" dur="120" fill="hold">
                                          <p:stCondLst>
                                            <p:cond delay="240"/>
                                          </p:stCondLst>
                                        </p:cTn>
                                        <p:tgtEl>
                                          <p:spTgt spid="50"/>
                                        </p:tgtEl>
                                        <p:attrNameLst>
                                          <p:attrName>r</p:attrName>
                                        </p:attrNameLst>
                                      </p:cBhvr>
                                    </p:animRot>
                                    <p:animRot by="-240000">
                                      <p:cBhvr>
                                        <p:cTn id="114" dur="120" fill="hold">
                                          <p:stCondLst>
                                            <p:cond delay="360"/>
                                          </p:stCondLst>
                                        </p:cTn>
                                        <p:tgtEl>
                                          <p:spTgt spid="50"/>
                                        </p:tgtEl>
                                        <p:attrNameLst>
                                          <p:attrName>r</p:attrName>
                                        </p:attrNameLst>
                                      </p:cBhvr>
                                    </p:animRot>
                                    <p:animRot by="120000">
                                      <p:cBhvr>
                                        <p:cTn id="115" dur="120" fill="hold">
                                          <p:stCondLst>
                                            <p:cond delay="480"/>
                                          </p:stCondLst>
                                        </p:cTn>
                                        <p:tgtEl>
                                          <p:spTgt spid="50"/>
                                        </p:tgtEl>
                                        <p:attrNameLst>
                                          <p:attrName>r</p:attrName>
                                        </p:attrNameLst>
                                      </p:cBhvr>
                                    </p:animRot>
                                  </p:childTnLst>
                                </p:cTn>
                              </p:par>
                              <p:par>
                                <p:cTn id="116" presetID="53" presetClass="entr" presetSubtype="16" fill="hold" grpId="0" nodeType="withEffect">
                                  <p:stCondLst>
                                    <p:cond delay="0"/>
                                  </p:stCondLst>
                                  <p:childTnLst>
                                    <p:set>
                                      <p:cBhvr>
                                        <p:cTn id="117" dur="1" fill="hold">
                                          <p:stCondLst>
                                            <p:cond delay="0"/>
                                          </p:stCondLst>
                                        </p:cTn>
                                        <p:tgtEl>
                                          <p:spTgt spid="53"/>
                                        </p:tgtEl>
                                        <p:attrNameLst>
                                          <p:attrName>style.visibility</p:attrName>
                                        </p:attrNameLst>
                                      </p:cBhvr>
                                      <p:to>
                                        <p:strVal val="visible"/>
                                      </p:to>
                                    </p:set>
                                    <p:anim calcmode="lin" valueType="num">
                                      <p:cBhvr>
                                        <p:cTn id="118" dur="300" fill="hold"/>
                                        <p:tgtEl>
                                          <p:spTgt spid="53"/>
                                        </p:tgtEl>
                                        <p:attrNameLst>
                                          <p:attrName>ppt_w</p:attrName>
                                        </p:attrNameLst>
                                      </p:cBhvr>
                                      <p:tavLst>
                                        <p:tav tm="0">
                                          <p:val>
                                            <p:fltVal val="0"/>
                                          </p:val>
                                        </p:tav>
                                        <p:tav tm="100000">
                                          <p:val>
                                            <p:strVal val="#ppt_w"/>
                                          </p:val>
                                        </p:tav>
                                      </p:tavLst>
                                    </p:anim>
                                    <p:anim calcmode="lin" valueType="num">
                                      <p:cBhvr>
                                        <p:cTn id="119" dur="300" fill="hold"/>
                                        <p:tgtEl>
                                          <p:spTgt spid="53"/>
                                        </p:tgtEl>
                                        <p:attrNameLst>
                                          <p:attrName>ppt_h</p:attrName>
                                        </p:attrNameLst>
                                      </p:cBhvr>
                                      <p:tavLst>
                                        <p:tav tm="0">
                                          <p:val>
                                            <p:fltVal val="0"/>
                                          </p:val>
                                        </p:tav>
                                        <p:tav tm="100000">
                                          <p:val>
                                            <p:strVal val="#ppt_h"/>
                                          </p:val>
                                        </p:tav>
                                      </p:tavLst>
                                    </p:anim>
                                    <p:animEffect transition="in" filter="fade">
                                      <p:cBhvr>
                                        <p:cTn id="120" dur="300"/>
                                        <p:tgtEl>
                                          <p:spTgt spid="53"/>
                                        </p:tgtEl>
                                      </p:cBhvr>
                                    </p:animEffect>
                                  </p:childTnLst>
                                </p:cTn>
                              </p:par>
                              <p:par>
                                <p:cTn id="121" presetID="6" presetClass="emph" presetSubtype="0" accel="36600" decel="30000" autoRev="1" fill="hold" grpId="1" nodeType="withEffect">
                                  <p:stCondLst>
                                    <p:cond delay="0"/>
                                  </p:stCondLst>
                                  <p:childTnLst>
                                    <p:animScale>
                                      <p:cBhvr>
                                        <p:cTn id="122" dur="300" fill="hold"/>
                                        <p:tgtEl>
                                          <p:spTgt spid="53"/>
                                        </p:tgtEl>
                                      </p:cBhvr>
                                      <p:by x="120000" y="120000"/>
                                    </p:animScale>
                                  </p:childTnLst>
                                </p:cTn>
                              </p:par>
                              <p:par>
                                <p:cTn id="123" presetID="32" presetClass="emph" presetSubtype="0" fill="hold" grpId="2" nodeType="withEffect">
                                  <p:stCondLst>
                                    <p:cond delay="0"/>
                                  </p:stCondLst>
                                  <p:childTnLst>
                                    <p:animRot by="120000">
                                      <p:cBhvr>
                                        <p:cTn id="124" dur="60" fill="hold">
                                          <p:stCondLst>
                                            <p:cond delay="0"/>
                                          </p:stCondLst>
                                        </p:cTn>
                                        <p:tgtEl>
                                          <p:spTgt spid="53"/>
                                        </p:tgtEl>
                                        <p:attrNameLst>
                                          <p:attrName>r</p:attrName>
                                        </p:attrNameLst>
                                      </p:cBhvr>
                                    </p:animRot>
                                    <p:animRot by="-240000">
                                      <p:cBhvr>
                                        <p:cTn id="125" dur="120" fill="hold">
                                          <p:stCondLst>
                                            <p:cond delay="120"/>
                                          </p:stCondLst>
                                        </p:cTn>
                                        <p:tgtEl>
                                          <p:spTgt spid="53"/>
                                        </p:tgtEl>
                                        <p:attrNameLst>
                                          <p:attrName>r</p:attrName>
                                        </p:attrNameLst>
                                      </p:cBhvr>
                                    </p:animRot>
                                    <p:animRot by="240000">
                                      <p:cBhvr>
                                        <p:cTn id="126" dur="120" fill="hold">
                                          <p:stCondLst>
                                            <p:cond delay="240"/>
                                          </p:stCondLst>
                                        </p:cTn>
                                        <p:tgtEl>
                                          <p:spTgt spid="53"/>
                                        </p:tgtEl>
                                        <p:attrNameLst>
                                          <p:attrName>r</p:attrName>
                                        </p:attrNameLst>
                                      </p:cBhvr>
                                    </p:animRot>
                                    <p:animRot by="-240000">
                                      <p:cBhvr>
                                        <p:cTn id="127" dur="120" fill="hold">
                                          <p:stCondLst>
                                            <p:cond delay="360"/>
                                          </p:stCondLst>
                                        </p:cTn>
                                        <p:tgtEl>
                                          <p:spTgt spid="53"/>
                                        </p:tgtEl>
                                        <p:attrNameLst>
                                          <p:attrName>r</p:attrName>
                                        </p:attrNameLst>
                                      </p:cBhvr>
                                    </p:animRot>
                                    <p:animRot by="120000">
                                      <p:cBhvr>
                                        <p:cTn id="128" dur="120" fill="hold">
                                          <p:stCondLst>
                                            <p:cond delay="480"/>
                                          </p:stCondLst>
                                        </p:cTn>
                                        <p:tgtEl>
                                          <p:spTgt spid="53"/>
                                        </p:tgtEl>
                                        <p:attrNameLst>
                                          <p:attrName>r</p:attrName>
                                        </p:attrNameLst>
                                      </p:cBhvr>
                                    </p:animRot>
                                  </p:childTnLst>
                                </p:cTn>
                              </p:par>
                            </p:childTnLst>
                          </p:cTn>
                        </p:par>
                        <p:par>
                          <p:cTn id="129" fill="hold">
                            <p:stCondLst>
                              <p:cond delay="3700"/>
                            </p:stCondLst>
                            <p:childTnLst>
                              <p:par>
                                <p:cTn id="130" presetID="42" presetClass="entr" presetSubtype="0" fill="hold" grpId="0" nodeType="after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1000"/>
                                        <p:tgtEl>
                                          <p:spTgt spid="59"/>
                                        </p:tgtEl>
                                      </p:cBhvr>
                                    </p:animEffect>
                                    <p:anim calcmode="lin" valueType="num">
                                      <p:cBhvr>
                                        <p:cTn id="133" dur="1000" fill="hold"/>
                                        <p:tgtEl>
                                          <p:spTgt spid="59"/>
                                        </p:tgtEl>
                                        <p:attrNameLst>
                                          <p:attrName>ppt_x</p:attrName>
                                        </p:attrNameLst>
                                      </p:cBhvr>
                                      <p:tavLst>
                                        <p:tav tm="0">
                                          <p:val>
                                            <p:strVal val="#ppt_x"/>
                                          </p:val>
                                        </p:tav>
                                        <p:tav tm="100000">
                                          <p:val>
                                            <p:strVal val="#ppt_x"/>
                                          </p:val>
                                        </p:tav>
                                      </p:tavLst>
                                    </p:anim>
                                    <p:anim calcmode="lin" valueType="num">
                                      <p:cBhvr>
                                        <p:cTn id="134" dur="1000" fill="hold"/>
                                        <p:tgtEl>
                                          <p:spTgt spid="59"/>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50"/>
                                  </p:stCondLst>
                                  <p:childTnLst>
                                    <p:set>
                                      <p:cBhvr>
                                        <p:cTn id="136" dur="1" fill="hold">
                                          <p:stCondLst>
                                            <p:cond delay="0"/>
                                          </p:stCondLst>
                                        </p:cTn>
                                        <p:tgtEl>
                                          <p:spTgt spid="58"/>
                                        </p:tgtEl>
                                        <p:attrNameLst>
                                          <p:attrName>style.visibility</p:attrName>
                                        </p:attrNameLst>
                                      </p:cBhvr>
                                      <p:to>
                                        <p:strVal val="visible"/>
                                      </p:to>
                                    </p:set>
                                    <p:animEffect transition="in" filter="fade">
                                      <p:cBhvr>
                                        <p:cTn id="137" dur="1000"/>
                                        <p:tgtEl>
                                          <p:spTgt spid="58"/>
                                        </p:tgtEl>
                                      </p:cBhvr>
                                    </p:animEffect>
                                    <p:anim calcmode="lin" valueType="num">
                                      <p:cBhvr>
                                        <p:cTn id="138" dur="1000" fill="hold"/>
                                        <p:tgtEl>
                                          <p:spTgt spid="58"/>
                                        </p:tgtEl>
                                        <p:attrNameLst>
                                          <p:attrName>ppt_x</p:attrName>
                                        </p:attrNameLst>
                                      </p:cBhvr>
                                      <p:tavLst>
                                        <p:tav tm="0">
                                          <p:val>
                                            <p:strVal val="#ppt_x"/>
                                          </p:val>
                                        </p:tav>
                                        <p:tav tm="100000">
                                          <p:val>
                                            <p:strVal val="#ppt_x"/>
                                          </p:val>
                                        </p:tav>
                                      </p:tavLst>
                                    </p:anim>
                                    <p:anim calcmode="lin" valueType="num">
                                      <p:cBhvr>
                                        <p:cTn id="139" dur="1000" fill="hold"/>
                                        <p:tgtEl>
                                          <p:spTgt spid="58"/>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50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1000"/>
                                        <p:tgtEl>
                                          <p:spTgt spid="57"/>
                                        </p:tgtEl>
                                      </p:cBhvr>
                                    </p:animEffect>
                                    <p:anim calcmode="lin" valueType="num">
                                      <p:cBhvr>
                                        <p:cTn id="143" dur="1000" fill="hold"/>
                                        <p:tgtEl>
                                          <p:spTgt spid="57"/>
                                        </p:tgtEl>
                                        <p:attrNameLst>
                                          <p:attrName>ppt_x</p:attrName>
                                        </p:attrNameLst>
                                      </p:cBhvr>
                                      <p:tavLst>
                                        <p:tav tm="0">
                                          <p:val>
                                            <p:strVal val="#ppt_x"/>
                                          </p:val>
                                        </p:tav>
                                        <p:tav tm="100000">
                                          <p:val>
                                            <p:strVal val="#ppt_x"/>
                                          </p:val>
                                        </p:tav>
                                      </p:tavLst>
                                    </p:anim>
                                    <p:anim calcmode="lin" valueType="num">
                                      <p:cBhvr>
                                        <p:cTn id="14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8</a:t>
            </a:fld>
            <a:endParaRPr lang="zh-CN" altLang="en-US" dirty="0"/>
          </a:p>
        </p:txBody>
      </p:sp>
      <p:sp>
        <p:nvSpPr>
          <p:cNvPr id="14" name="文本框 13"/>
          <p:cNvSpPr txBox="1"/>
          <p:nvPr/>
        </p:nvSpPr>
        <p:spPr>
          <a:xfrm>
            <a:off x="1233556" y="357012"/>
            <a:ext cx="211924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市场分析</a:t>
            </a: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53876" y="827253"/>
            <a:ext cx="150456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流程现状</a:t>
            </a:r>
          </a:p>
        </p:txBody>
      </p:sp>
      <p:graphicFrame>
        <p:nvGraphicFramePr>
          <p:cNvPr id="3" name="图示 2">
            <a:extLst>
              <a:ext uri="{FF2B5EF4-FFF2-40B4-BE49-F238E27FC236}">
                <a16:creationId xmlns:a16="http://schemas.microsoft.com/office/drawing/2014/main" id="{B1D3749E-E901-2924-2FE9-295D578E78E8}"/>
              </a:ext>
            </a:extLst>
          </p:cNvPr>
          <p:cNvGraphicFramePr/>
          <p:nvPr>
            <p:extLst>
              <p:ext uri="{D42A27DB-BD31-4B8C-83A1-F6EECF244321}">
                <p14:modId xmlns:p14="http://schemas.microsoft.com/office/powerpoint/2010/main" val="3333870506"/>
              </p:ext>
            </p:extLst>
          </p:nvPr>
        </p:nvGraphicFramePr>
        <p:xfrm>
          <a:off x="2701676" y="2081951"/>
          <a:ext cx="6358504" cy="25205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4" name="文本框 33">
            <a:extLst>
              <a:ext uri="{FF2B5EF4-FFF2-40B4-BE49-F238E27FC236}">
                <a16:creationId xmlns:a16="http://schemas.microsoft.com/office/drawing/2014/main" id="{8BB05A25-E932-1B0A-40D4-E990E7D956B8}"/>
              </a:ext>
            </a:extLst>
          </p:cNvPr>
          <p:cNvSpPr txBox="1"/>
          <p:nvPr/>
        </p:nvSpPr>
        <p:spPr>
          <a:xfrm>
            <a:off x="1278310" y="1599532"/>
            <a:ext cx="207449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经典复现流程</a:t>
            </a:r>
          </a:p>
        </p:txBody>
      </p:sp>
      <p:pic>
        <p:nvPicPr>
          <p:cNvPr id="6" name="图形 5" descr="秒表">
            <a:extLst>
              <a:ext uri="{FF2B5EF4-FFF2-40B4-BE49-F238E27FC236}">
                <a16:creationId xmlns:a16="http://schemas.microsoft.com/office/drawing/2014/main" id="{E8177E64-E305-20B8-B2F7-2B328438DA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94665" y="4076700"/>
            <a:ext cx="914400" cy="914400"/>
          </a:xfrm>
          <a:prstGeom prst="rect">
            <a:avLst/>
          </a:prstGeom>
        </p:spPr>
      </p:pic>
      <p:pic>
        <p:nvPicPr>
          <p:cNvPr id="37" name="图形 36" descr="秒表">
            <a:extLst>
              <a:ext uri="{FF2B5EF4-FFF2-40B4-BE49-F238E27FC236}">
                <a16:creationId xmlns:a16="http://schemas.microsoft.com/office/drawing/2014/main" id="{0D3DD05F-7558-C22B-4949-E66C907509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95600" y="4076700"/>
            <a:ext cx="914400" cy="914400"/>
          </a:xfrm>
          <a:prstGeom prst="rect">
            <a:avLst/>
          </a:prstGeom>
        </p:spPr>
      </p:pic>
      <p:pic>
        <p:nvPicPr>
          <p:cNvPr id="38" name="图形 37" descr="秒表">
            <a:extLst>
              <a:ext uri="{FF2B5EF4-FFF2-40B4-BE49-F238E27FC236}">
                <a16:creationId xmlns:a16="http://schemas.microsoft.com/office/drawing/2014/main" id="{11EF54BB-2F42-A27A-FAAC-41595DCE11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97931" y="4076700"/>
            <a:ext cx="914400" cy="914400"/>
          </a:xfrm>
          <a:prstGeom prst="rect">
            <a:avLst/>
          </a:prstGeom>
        </p:spPr>
      </p:pic>
      <p:pic>
        <p:nvPicPr>
          <p:cNvPr id="60" name="图形 59" descr="秒表">
            <a:extLst>
              <a:ext uri="{FF2B5EF4-FFF2-40B4-BE49-F238E27FC236}">
                <a16:creationId xmlns:a16="http://schemas.microsoft.com/office/drawing/2014/main" id="{EBC198BB-8A01-49D5-6B3C-A1091D002E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46298" y="4076700"/>
            <a:ext cx="914400" cy="914400"/>
          </a:xfrm>
          <a:prstGeom prst="rect">
            <a:avLst/>
          </a:prstGeom>
        </p:spPr>
      </p:pic>
      <p:sp>
        <p:nvSpPr>
          <p:cNvPr id="61" name="文本框 60">
            <a:extLst>
              <a:ext uri="{FF2B5EF4-FFF2-40B4-BE49-F238E27FC236}">
                <a16:creationId xmlns:a16="http://schemas.microsoft.com/office/drawing/2014/main" id="{96EE8407-D5CB-2A92-206F-C5DE349C57E2}"/>
              </a:ext>
            </a:extLst>
          </p:cNvPr>
          <p:cNvSpPr txBox="1"/>
          <p:nvPr/>
        </p:nvSpPr>
        <p:spPr>
          <a:xfrm>
            <a:off x="2758440" y="5073802"/>
            <a:ext cx="1293585"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来源不明</a:t>
            </a:r>
          </a:p>
        </p:txBody>
      </p:sp>
      <p:sp>
        <p:nvSpPr>
          <p:cNvPr id="62" name="文本框 61">
            <a:extLst>
              <a:ext uri="{FF2B5EF4-FFF2-40B4-BE49-F238E27FC236}">
                <a16:creationId xmlns:a16="http://schemas.microsoft.com/office/drawing/2014/main" id="{43BF572E-B7BF-FB58-EF85-5CB5E9B962CB}"/>
              </a:ext>
            </a:extLst>
          </p:cNvPr>
          <p:cNvSpPr txBox="1"/>
          <p:nvPr/>
        </p:nvSpPr>
        <p:spPr>
          <a:xfrm>
            <a:off x="5334000" y="5073802"/>
            <a:ext cx="1293585"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来源不明</a:t>
            </a:r>
          </a:p>
        </p:txBody>
      </p:sp>
      <p:sp>
        <p:nvSpPr>
          <p:cNvPr id="63" name="文本框 62">
            <a:extLst>
              <a:ext uri="{FF2B5EF4-FFF2-40B4-BE49-F238E27FC236}">
                <a16:creationId xmlns:a16="http://schemas.microsoft.com/office/drawing/2014/main" id="{F88A2722-F432-6749-B340-1B024820D89C}"/>
              </a:ext>
            </a:extLst>
          </p:cNvPr>
          <p:cNvSpPr txBox="1"/>
          <p:nvPr/>
        </p:nvSpPr>
        <p:spPr>
          <a:xfrm>
            <a:off x="4065125" y="5073802"/>
            <a:ext cx="1293585"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流程繁琐</a:t>
            </a:r>
          </a:p>
        </p:txBody>
      </p:sp>
      <p:sp>
        <p:nvSpPr>
          <p:cNvPr id="64" name="文本框 63">
            <a:extLst>
              <a:ext uri="{FF2B5EF4-FFF2-40B4-BE49-F238E27FC236}">
                <a16:creationId xmlns:a16="http://schemas.microsoft.com/office/drawing/2014/main" id="{3672C7D7-706A-5542-CB44-BF2C48DCE07A}"/>
              </a:ext>
            </a:extLst>
          </p:cNvPr>
          <p:cNvSpPr txBox="1"/>
          <p:nvPr/>
        </p:nvSpPr>
        <p:spPr>
          <a:xfrm>
            <a:off x="6621780" y="5073802"/>
            <a:ext cx="1293585"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纯粹耗时</a:t>
            </a:r>
          </a:p>
        </p:txBody>
      </p:sp>
      <p:pic>
        <p:nvPicPr>
          <p:cNvPr id="65" name="图形 64" descr="秒表">
            <a:extLst>
              <a:ext uri="{FF2B5EF4-FFF2-40B4-BE49-F238E27FC236}">
                <a16:creationId xmlns:a16="http://schemas.microsoft.com/office/drawing/2014/main" id="{991B01D7-C211-1BE3-04BB-152EE55681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9564" y="4076700"/>
            <a:ext cx="914400" cy="914400"/>
          </a:xfrm>
          <a:prstGeom prst="rect">
            <a:avLst/>
          </a:prstGeom>
        </p:spPr>
      </p:pic>
      <p:sp>
        <p:nvSpPr>
          <p:cNvPr id="66" name="文本框 65">
            <a:extLst>
              <a:ext uri="{FF2B5EF4-FFF2-40B4-BE49-F238E27FC236}">
                <a16:creationId xmlns:a16="http://schemas.microsoft.com/office/drawing/2014/main" id="{2779EC69-F790-31E7-D2BE-00623388BE4B}"/>
              </a:ext>
            </a:extLst>
          </p:cNvPr>
          <p:cNvSpPr txBox="1"/>
          <p:nvPr/>
        </p:nvSpPr>
        <p:spPr>
          <a:xfrm>
            <a:off x="7907696" y="5073802"/>
            <a:ext cx="1293585"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缺乏广度</a:t>
            </a:r>
          </a:p>
        </p:txBody>
      </p:sp>
    </p:spTree>
    <p:extLst>
      <p:ext uri="{BB962C8B-B14F-4D97-AF65-F5344CB8AC3E}">
        <p14:creationId xmlns:p14="http://schemas.microsoft.com/office/powerpoint/2010/main" val="209033096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61BACD-F94D-7712-DB9E-2D63B1444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03</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58"/>
          <p:cNvSpPr txBox="1"/>
          <p:nvPr/>
        </p:nvSpPr>
        <p:spPr>
          <a:xfrm>
            <a:off x="3363007" y="3346450"/>
            <a:ext cx="3173890" cy="584200"/>
          </a:xfrm>
          <a:prstGeom prst="rect">
            <a:avLst/>
          </a:prstGeom>
          <a:noFill/>
        </p:spPr>
        <p:txBody>
          <a:bodyPr wrap="square">
            <a:spAutoFit/>
          </a:bodyPr>
          <a:lstStyle/>
          <a:p>
            <a:pPr>
              <a:defRPr/>
            </a:pPr>
            <a:r>
              <a:rPr lang="zh-CN" altLang="en-US" sz="3200" b="1" dirty="0">
                <a:solidFill>
                  <a:schemeClr val="bg2">
                    <a:lumMod val="25000"/>
                  </a:schemeClr>
                </a:solidFill>
                <a:latin typeface="微软雅黑" panose="020B0503020204020204" pitchFamily="34" charset="-122"/>
                <a:ea typeface="微软雅黑" panose="020B0503020204020204" pitchFamily="34" charset="-122"/>
              </a:rPr>
              <a:t>竞品分析</a:t>
            </a:r>
          </a:p>
        </p:txBody>
      </p:sp>
      <p:sp>
        <p:nvSpPr>
          <p:cNvPr id="34" name="文本框 59"/>
          <p:cNvSpPr txBox="1"/>
          <p:nvPr/>
        </p:nvSpPr>
        <p:spPr>
          <a:xfrm>
            <a:off x="3363005" y="2773364"/>
            <a:ext cx="2330318"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Three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等腰三角形 34"/>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6" name="等腰三角形 35"/>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7" name="等腰三角形 36"/>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8" name="等腰三角形 37"/>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9" name="等腰三角形 38"/>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40" name="椭圆 39"/>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1" name="椭圆 40"/>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2" name="椭圆 41"/>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3" name="等腰三角形 42"/>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44" name="等腰三角形 43"/>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45"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9</a:t>
            </a:fld>
            <a:endParaRPr lang="zh-CN" altLang="en-US" dirty="0"/>
          </a:p>
        </p:txBody>
      </p:sp>
    </p:spTree>
    <p:extLst>
      <p:ext uri="{BB962C8B-B14F-4D97-AF65-F5344CB8AC3E}">
        <p14:creationId xmlns:p14="http://schemas.microsoft.com/office/powerpoint/2010/main" val="2727247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SubTitle"/>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SubTitle"/>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6"/>
</p:tagLst>
</file>

<file path=ppt/tags/tag30.xml><?xml version="1.0" encoding="utf-8"?>
<p:tagLst xmlns:a="http://schemas.openxmlformats.org/drawingml/2006/main" xmlns:r="http://schemas.openxmlformats.org/officeDocument/2006/relationships" xmlns:p="http://schemas.openxmlformats.org/presentationml/2006/main">
  <p:tag name="MH" val="20151111205649"/>
  <p:tag name="MH_LIBRARY" val="GRAPHIC"/>
  <p:tag name="MH_TYPE" val="Other"/>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1111205649"/>
  <p:tag name="MH_LIBRARY" val="GRAPHIC"/>
  <p:tag name="MH_TYPE" val="Other"/>
  <p:tag name="MH_ORDER" val="3"/>
</p:tagLst>
</file>

<file path=ppt/tags/tag32.xml><?xml version="1.0" encoding="utf-8"?>
<p:tagLst xmlns:a="http://schemas.openxmlformats.org/drawingml/2006/main" xmlns:r="http://schemas.openxmlformats.org/officeDocument/2006/relationships" xmlns:p="http://schemas.openxmlformats.org/presentationml/2006/main">
  <p:tag name="MH" val="20151111205649"/>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51111205649"/>
  <p:tag name="MH_LIBRARY" val="GRAPHIC"/>
  <p:tag name="MH_TYPE" val="Other"/>
  <p:tag name="MH_ORDER" val="7"/>
</p:tagLst>
</file>

<file path=ppt/tags/tag34.xml><?xml version="1.0" encoding="utf-8"?>
<p:tagLst xmlns:a="http://schemas.openxmlformats.org/drawingml/2006/main" xmlns:r="http://schemas.openxmlformats.org/officeDocument/2006/relationships" xmlns:p="http://schemas.openxmlformats.org/presentationml/2006/main">
  <p:tag name="MH" val="20151111205649"/>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51111205649"/>
  <p:tag name="MH_LIBRARY" val="GRAPHIC"/>
  <p:tag name="MH_TYPE" val="Other"/>
  <p:tag name="MH_ORDER" val="6"/>
</p:tagLst>
</file>

<file path=ppt/tags/tag36.xml><?xml version="1.0" encoding="utf-8"?>
<p:tagLst xmlns:a="http://schemas.openxmlformats.org/drawingml/2006/main" xmlns:r="http://schemas.openxmlformats.org/officeDocument/2006/relationships" xmlns:p="http://schemas.openxmlformats.org/presentationml/2006/main">
  <p:tag name="MH" val="20151111205649"/>
  <p:tag name="MH_LIBRARY" val="GRAPHIC"/>
  <p:tag name="MH_TYPE" val="Other"/>
  <p:tag name="MH_ORDER" val="8"/>
</p:tagLst>
</file>

<file path=ppt/tags/tag37.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7"/>
</p:tagLst>
</file>

<file path=ppt/tags/tag40.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51111205649"/>
  <p:tag name="MH_LIBRARY" val="GRAPHIC"/>
  <p:tag name="MH_TYPE" val="Other"/>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51111205649"/>
  <p:tag name="MH_LIBRARY" val="GRAPHIC"/>
  <p:tag name="MH_TYPE" val="Other"/>
  <p:tag name="MH_ORDER" val="10"/>
</p:tagLst>
</file>

<file path=ppt/tags/tag43.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8"/>
</p:tagLst>
</file>

<file path=ppt/tags/tag7.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9"/>
</p:tagLst>
</file>

<file path=ppt/tags/tag8.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10"/>
</p:tagLst>
</file>

<file path=ppt/tags/tag9.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11"/>
</p:tagLst>
</file>

<file path=ppt/theme/theme1.xml><?xml version="1.0" encoding="utf-8"?>
<a:theme xmlns:a="http://schemas.openxmlformats.org/drawingml/2006/main" name="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1792</TotalTime>
  <Words>3088</Words>
  <Application>Microsoft Office PowerPoint</Application>
  <PresentationFormat>宽屏</PresentationFormat>
  <Paragraphs>308</Paragraphs>
  <Slides>28</Slides>
  <Notes>25</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方正兰亭粗黑_GBK</vt:lpstr>
      <vt:lpstr>黑体</vt:lpstr>
      <vt:lpstr>华康俪金黑W8</vt:lpstr>
      <vt:lpstr>微软雅黑</vt:lpstr>
      <vt:lpstr>Arial</vt:lpstr>
      <vt:lpstr>Calibri</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DXR DXR</cp:lastModifiedBy>
  <cp:revision>281</cp:revision>
  <dcterms:created xsi:type="dcterms:W3CDTF">2015-05-06T09:02:23Z</dcterms:created>
  <dcterms:modified xsi:type="dcterms:W3CDTF">2022-08-28T14:51:26Z</dcterms:modified>
</cp:coreProperties>
</file>